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8" r:id="rId3"/>
    <p:sldId id="257" r:id="rId4"/>
    <p:sldId id="259" r:id="rId5"/>
    <p:sldId id="260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1364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5754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5817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504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9288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9496233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41008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5374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4493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8803210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71409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4C81A4B1-6AC8-45C2-8FB1-B1E8ADD7A214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1270A88-921A-4CCD-989A-C0E806F28F28}" type="slidenum">
              <a:rPr lang="ko-KR" altLang="en-US" smtClean="0"/>
              <a:t>‹#›</a:t>
            </a:fld>
            <a:endParaRPr lang="ko-KR" alt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1938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1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1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1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11.PNG"/><Relationship Id="rId7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MEMBER_FIN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 err="1" smtClean="0"/>
              <a:t>Member_fin</a:t>
            </a:r>
            <a:r>
              <a:rPr lang="en-US" altLang="ko-KR" dirty="0" smtClean="0"/>
              <a:t> </a:t>
            </a:r>
            <a:r>
              <a:rPr lang="ko-KR" altLang="en-US" dirty="0" smtClean="0"/>
              <a:t>회원가입</a:t>
            </a:r>
            <a:r>
              <a:rPr lang="en-US" altLang="ko-KR" dirty="0" smtClean="0"/>
              <a:t>, </a:t>
            </a:r>
            <a:r>
              <a:rPr lang="ko-KR" altLang="en-US" dirty="0" smtClean="0"/>
              <a:t>로그인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수정</a:t>
            </a:r>
            <a:r>
              <a:rPr lang="en-US" altLang="ko-KR" dirty="0" smtClean="0"/>
              <a:t>,</a:t>
            </a:r>
            <a:r>
              <a:rPr lang="ko-KR" altLang="en-US" dirty="0"/>
              <a:t> </a:t>
            </a:r>
            <a:r>
              <a:rPr lang="ko-KR" altLang="en-US" dirty="0" smtClean="0"/>
              <a:t>회원정보 삭제</a:t>
            </a:r>
            <a:endParaRPr lang="en-US" altLang="ko-KR" dirty="0" smtClean="0"/>
          </a:p>
          <a:p>
            <a:r>
              <a:rPr lang="en-US" altLang="ko-KR" dirty="0"/>
              <a:t>	</a:t>
            </a:r>
            <a:r>
              <a:rPr lang="en-US" altLang="ko-KR" dirty="0" smtClean="0"/>
              <a:t>					B. 20162509 </a:t>
            </a:r>
            <a:r>
              <a:rPr lang="ko-KR" altLang="en-US" dirty="0" smtClean="0"/>
              <a:t>한상영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465452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4611799" y="885405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4611799" y="1795225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1156563" y="4310786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b="1" dirty="0" err="1" smtClean="0"/>
              <a:t>MemberForm.jsp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1156563" y="5090652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MemberPro.jsp</a:t>
            </a:r>
            <a:endParaRPr lang="ko-KR" altLang="en-US" b="1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8803175" y="1724445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sp>
        <p:nvSpPr>
          <p:cNvPr id="12" name="모서리가 둥근 직사각형 11"/>
          <p:cNvSpPr/>
          <p:nvPr/>
        </p:nvSpPr>
        <p:spPr>
          <a:xfrm>
            <a:off x="8803175" y="843701"/>
            <a:ext cx="202474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sp>
        <p:nvSpPr>
          <p:cNvPr id="14" name="모서리가 둥근 직사각형 13"/>
          <p:cNvSpPr/>
          <p:nvPr/>
        </p:nvSpPr>
        <p:spPr>
          <a:xfrm>
            <a:off x="4181813" y="125688"/>
            <a:ext cx="2884714" cy="2470287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5" name="모서리가 둥근 직사각형 14"/>
          <p:cNvSpPr/>
          <p:nvPr/>
        </p:nvSpPr>
        <p:spPr>
          <a:xfrm>
            <a:off x="8344235" y="4310786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updateForm.jsp</a:t>
            </a:r>
            <a:endParaRPr lang="ko-KR" altLang="en-US" b="1" dirty="0"/>
          </a:p>
        </p:txBody>
      </p:sp>
      <p:sp>
        <p:nvSpPr>
          <p:cNvPr id="16" name="모서리가 둥근 직사각형 15"/>
          <p:cNvSpPr/>
          <p:nvPr/>
        </p:nvSpPr>
        <p:spPr>
          <a:xfrm>
            <a:off x="8344234" y="5090652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updatePro.jsp</a:t>
            </a:r>
            <a:endParaRPr lang="ko-KR" altLang="en-US" b="1" dirty="0"/>
          </a:p>
        </p:txBody>
      </p:sp>
      <p:sp>
        <p:nvSpPr>
          <p:cNvPr id="17" name="모서리가 둥근 직사각형 16"/>
          <p:cNvSpPr/>
          <p:nvPr/>
        </p:nvSpPr>
        <p:spPr>
          <a:xfrm>
            <a:off x="7914250" y="3741036"/>
            <a:ext cx="2884714" cy="1983894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18" name="TextBox 17"/>
          <p:cNvSpPr txBox="1"/>
          <p:nvPr/>
        </p:nvSpPr>
        <p:spPr>
          <a:xfrm>
            <a:off x="1501295" y="3873294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5029536" y="323266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20" name="TextBox 19"/>
          <p:cNvSpPr txBox="1"/>
          <p:nvPr/>
        </p:nvSpPr>
        <p:spPr>
          <a:xfrm>
            <a:off x="8774221" y="3861846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정보수정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23" name="직선 화살표 연결선 22"/>
          <p:cNvCxnSpPr/>
          <p:nvPr/>
        </p:nvCxnSpPr>
        <p:spPr>
          <a:xfrm>
            <a:off x="9460021" y="4844186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>
            <a:endCxn id="6" idx="0"/>
          </p:cNvCxnSpPr>
          <p:nvPr/>
        </p:nvCxnSpPr>
        <p:spPr>
          <a:xfrm>
            <a:off x="5624170" y="1426487"/>
            <a:ext cx="1" cy="36873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0" name="모서리가 둥근 직사각형 49"/>
          <p:cNvSpPr/>
          <p:nvPr/>
        </p:nvSpPr>
        <p:spPr>
          <a:xfrm>
            <a:off x="4599550" y="4284731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/>
              <a:t>d</a:t>
            </a:r>
            <a:r>
              <a:rPr lang="en-US" altLang="ko-KR" b="1" dirty="0" err="1" smtClean="0"/>
              <a:t>eleteForm.jsp</a:t>
            </a:r>
            <a:endParaRPr lang="ko-KR" altLang="en-US" b="1" dirty="0"/>
          </a:p>
        </p:txBody>
      </p:sp>
      <p:sp>
        <p:nvSpPr>
          <p:cNvPr id="51" name="모서리가 둥근 직사각형 50"/>
          <p:cNvSpPr/>
          <p:nvPr/>
        </p:nvSpPr>
        <p:spPr>
          <a:xfrm>
            <a:off x="4599549" y="5064597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/>
              <a:t>d</a:t>
            </a:r>
            <a:r>
              <a:rPr lang="en-US" altLang="ko-KR" b="1" dirty="0" err="1" smtClean="0"/>
              <a:t>eletePro.jsp</a:t>
            </a:r>
            <a:endParaRPr lang="ko-KR" altLang="en-US" b="1" dirty="0"/>
          </a:p>
        </p:txBody>
      </p:sp>
      <p:sp>
        <p:nvSpPr>
          <p:cNvPr id="52" name="모서리가 둥근 직사각형 51"/>
          <p:cNvSpPr/>
          <p:nvPr/>
        </p:nvSpPr>
        <p:spPr>
          <a:xfrm>
            <a:off x="4272979" y="3741036"/>
            <a:ext cx="2884714" cy="2031198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sp>
        <p:nvSpPr>
          <p:cNvPr id="53" name="TextBox 52"/>
          <p:cNvSpPr txBox="1"/>
          <p:nvPr/>
        </p:nvSpPr>
        <p:spPr>
          <a:xfrm>
            <a:off x="5028647" y="3861846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b="1" dirty="0" smtClean="0"/>
              <a:t>&lt;</a:t>
            </a:r>
            <a:r>
              <a:rPr lang="ko-KR" altLang="en-US" b="1" dirty="0" err="1" smtClean="0"/>
              <a:t>회원삭제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54" name="직선 화살표 연결선 53"/>
          <p:cNvCxnSpPr/>
          <p:nvPr/>
        </p:nvCxnSpPr>
        <p:spPr>
          <a:xfrm>
            <a:off x="5715336" y="4818131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5" name="직선 화살표 연결선 94"/>
          <p:cNvCxnSpPr/>
          <p:nvPr/>
        </p:nvCxnSpPr>
        <p:spPr>
          <a:xfrm flipH="1">
            <a:off x="3431678" y="2528199"/>
            <a:ext cx="778372" cy="769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직선 화살표 연결선 95"/>
          <p:cNvCxnSpPr/>
          <p:nvPr/>
        </p:nvCxnSpPr>
        <p:spPr>
          <a:xfrm>
            <a:off x="7074439" y="2528199"/>
            <a:ext cx="742223" cy="7696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직선 화살표 연결선 35"/>
          <p:cNvCxnSpPr/>
          <p:nvPr/>
        </p:nvCxnSpPr>
        <p:spPr>
          <a:xfrm flipH="1">
            <a:off x="5624170" y="2663701"/>
            <a:ext cx="6482" cy="9013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모서리가 둥근 직사각형 38"/>
          <p:cNvSpPr/>
          <p:nvPr/>
        </p:nvSpPr>
        <p:spPr>
          <a:xfrm>
            <a:off x="702466" y="3773546"/>
            <a:ext cx="2884714" cy="2031198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cxnSp>
        <p:nvCxnSpPr>
          <p:cNvPr id="49" name="직선 화살표 연결선 48"/>
          <p:cNvCxnSpPr/>
          <p:nvPr/>
        </p:nvCxnSpPr>
        <p:spPr>
          <a:xfrm flipH="1" flipV="1">
            <a:off x="7044772" y="2772182"/>
            <a:ext cx="771890" cy="7928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화살표 연결선 54"/>
          <p:cNvCxnSpPr/>
          <p:nvPr/>
        </p:nvCxnSpPr>
        <p:spPr>
          <a:xfrm flipV="1">
            <a:off x="5823625" y="2660493"/>
            <a:ext cx="22539" cy="8871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직선 화살표 연결선 55"/>
          <p:cNvCxnSpPr/>
          <p:nvPr/>
        </p:nvCxnSpPr>
        <p:spPr>
          <a:xfrm flipV="1">
            <a:off x="3615702" y="2684418"/>
            <a:ext cx="701805" cy="750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화살표 연결선 59"/>
          <p:cNvCxnSpPr/>
          <p:nvPr/>
        </p:nvCxnSpPr>
        <p:spPr>
          <a:xfrm>
            <a:off x="2168934" y="4871471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3" name="모서리가 둥근 직사각형 62"/>
          <p:cNvSpPr/>
          <p:nvPr/>
        </p:nvSpPr>
        <p:spPr>
          <a:xfrm>
            <a:off x="8373190" y="174286"/>
            <a:ext cx="2884714" cy="2470287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b="1"/>
          </a:p>
        </p:txBody>
      </p:sp>
      <p:cxnSp>
        <p:nvCxnSpPr>
          <p:cNvPr id="66" name="직선 화살표 연결선 65"/>
          <p:cNvCxnSpPr/>
          <p:nvPr/>
        </p:nvCxnSpPr>
        <p:spPr>
          <a:xfrm flipV="1">
            <a:off x="7193070" y="1322786"/>
            <a:ext cx="986513" cy="418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화살표 연결선 68"/>
          <p:cNvCxnSpPr/>
          <p:nvPr/>
        </p:nvCxnSpPr>
        <p:spPr>
          <a:xfrm flipH="1" flipV="1">
            <a:off x="8268049" y="872396"/>
            <a:ext cx="433138" cy="24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/>
          <p:cNvCxnSpPr/>
          <p:nvPr/>
        </p:nvCxnSpPr>
        <p:spPr>
          <a:xfrm flipH="1">
            <a:off x="7198968" y="1569697"/>
            <a:ext cx="974715" cy="603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모서리가 둥근 직사각형 74"/>
          <p:cNvSpPr/>
          <p:nvPr/>
        </p:nvSpPr>
        <p:spPr>
          <a:xfrm>
            <a:off x="7150402" y="350589"/>
            <a:ext cx="113891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back.jsp</a:t>
            </a:r>
            <a:endParaRPr lang="ko-KR" altLang="en-US" b="1" dirty="0"/>
          </a:p>
        </p:txBody>
      </p:sp>
      <p:cxnSp>
        <p:nvCxnSpPr>
          <p:cNvPr id="78" name="직선 화살표 연결선 77"/>
          <p:cNvCxnSpPr/>
          <p:nvPr/>
        </p:nvCxnSpPr>
        <p:spPr>
          <a:xfrm flipH="1" flipV="1">
            <a:off x="6450532" y="543758"/>
            <a:ext cx="707161" cy="123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모서리가 둥근 직사각형 90"/>
          <p:cNvSpPr/>
          <p:nvPr/>
        </p:nvSpPr>
        <p:spPr>
          <a:xfrm>
            <a:off x="8376047" y="91138"/>
            <a:ext cx="2881857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err="1" smtClean="0"/>
              <a:t>Main.jsp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1433706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모서리가 둥근 직사각형 3"/>
          <p:cNvSpPr/>
          <p:nvPr/>
        </p:nvSpPr>
        <p:spPr>
          <a:xfrm>
            <a:off x="2176692" y="143795"/>
            <a:ext cx="113891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/>
              <a:t>시작 페이지</a:t>
            </a:r>
            <a:r>
              <a:rPr lang="en-US" altLang="ko-KR" sz="1100" b="1" dirty="0" smtClean="0"/>
              <a:t>,</a:t>
            </a:r>
          </a:p>
          <a:p>
            <a:pPr algn="ctr"/>
            <a:r>
              <a:rPr lang="ko-KR" altLang="en-US" sz="1100" b="1" dirty="0" smtClean="0"/>
              <a:t>로그인 페이지</a:t>
            </a:r>
            <a:endParaRPr lang="ko-KR" altLang="en-US" sz="1100" b="1" dirty="0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41" y="698020"/>
            <a:ext cx="3515216" cy="1514686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8673" y="732567"/>
            <a:ext cx="3486637" cy="2943636"/>
          </a:xfrm>
          <a:prstGeom prst="rect">
            <a:avLst/>
          </a:prstGeom>
        </p:spPr>
      </p:pic>
      <p:sp>
        <p:nvSpPr>
          <p:cNvPr id="8" name="모서리가 둥근 직사각형 7"/>
          <p:cNvSpPr/>
          <p:nvPr/>
        </p:nvSpPr>
        <p:spPr>
          <a:xfrm>
            <a:off x="8272536" y="34547"/>
            <a:ext cx="113891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/>
              <a:t>회원가입 버튼 클릭 후  회원가입 페이지</a:t>
            </a:r>
            <a:endParaRPr lang="ko-KR" altLang="en-US" sz="1100" b="1" dirty="0"/>
          </a:p>
        </p:txBody>
      </p:sp>
      <p:sp>
        <p:nvSpPr>
          <p:cNvPr id="9" name="모서리가 둥근 직사각형 8"/>
          <p:cNvSpPr/>
          <p:nvPr/>
        </p:nvSpPr>
        <p:spPr>
          <a:xfrm>
            <a:off x="2162402" y="3312301"/>
            <a:ext cx="113891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/>
              <a:t>수정 버튼 클릭 후 수정 페이지</a:t>
            </a:r>
            <a:endParaRPr lang="ko-KR" altLang="en-US" sz="1100" b="1" dirty="0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41" y="3864696"/>
            <a:ext cx="3515216" cy="1762371"/>
          </a:xfrm>
          <a:prstGeom prst="rect">
            <a:avLst/>
          </a:prstGeom>
        </p:spPr>
      </p:pic>
      <p:pic>
        <p:nvPicPr>
          <p:cNvPr id="10" name="그림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094" y="4636634"/>
            <a:ext cx="3515216" cy="1514686"/>
          </a:xfrm>
          <a:prstGeom prst="rect">
            <a:avLst/>
          </a:prstGeom>
        </p:spPr>
      </p:pic>
      <p:sp>
        <p:nvSpPr>
          <p:cNvPr id="12" name="모서리가 둥근 직사각형 11"/>
          <p:cNvSpPr/>
          <p:nvPr/>
        </p:nvSpPr>
        <p:spPr>
          <a:xfrm>
            <a:off x="8258245" y="3864696"/>
            <a:ext cx="113891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b="1" dirty="0" smtClean="0"/>
              <a:t>삭제 버튼 클릭 후 삭제 페이지</a:t>
            </a:r>
            <a:endParaRPr lang="ko-KR" altLang="en-US" sz="1100" b="1" dirty="0"/>
          </a:p>
        </p:txBody>
      </p:sp>
    </p:spTree>
    <p:extLst>
      <p:ext uri="{BB962C8B-B14F-4D97-AF65-F5344CB8AC3E}">
        <p14:creationId xmlns:p14="http://schemas.microsoft.com/office/powerpoint/2010/main" val="1174693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515216" cy="1514686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04126" y="151500"/>
            <a:ext cx="2695951" cy="1810003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04" y="4139618"/>
            <a:ext cx="4486901" cy="981212"/>
          </a:xfrm>
          <a:prstGeom prst="rect">
            <a:avLst/>
          </a:prstGeom>
        </p:spPr>
      </p:pic>
      <p:cxnSp>
        <p:nvCxnSpPr>
          <p:cNvPr id="6" name="직선 화살표 연결선 5"/>
          <p:cNvCxnSpPr/>
          <p:nvPr/>
        </p:nvCxnSpPr>
        <p:spPr>
          <a:xfrm flipV="1">
            <a:off x="3749574" y="407773"/>
            <a:ext cx="5085507" cy="6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/>
          <p:nvPr/>
        </p:nvCxnSpPr>
        <p:spPr>
          <a:xfrm flipH="1">
            <a:off x="370703" y="1642375"/>
            <a:ext cx="6910" cy="2200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973790" y="146382"/>
            <a:ext cx="10162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로그인 성공</a:t>
            </a:r>
            <a:endParaRPr lang="ko-KR" alt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370703" y="2521242"/>
            <a:ext cx="10162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/>
              <a:t>로그인 실패</a:t>
            </a:r>
            <a:endParaRPr lang="ko-KR" altLang="en-US" sz="1000" dirty="0"/>
          </a:p>
        </p:txBody>
      </p:sp>
      <p:pic>
        <p:nvPicPr>
          <p:cNvPr id="12" name="그림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608" y="1928162"/>
            <a:ext cx="2314898" cy="1629002"/>
          </a:xfrm>
          <a:prstGeom prst="rect">
            <a:avLst/>
          </a:prstGeom>
        </p:spPr>
      </p:pic>
      <p:cxnSp>
        <p:nvCxnSpPr>
          <p:cNvPr id="14" name="직선 화살표 연결선 13"/>
          <p:cNvCxnSpPr/>
          <p:nvPr/>
        </p:nvCxnSpPr>
        <p:spPr>
          <a:xfrm flipH="1" flipV="1">
            <a:off x="2905439" y="1497894"/>
            <a:ext cx="9618" cy="3930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V="1">
            <a:off x="2915057" y="3557164"/>
            <a:ext cx="0" cy="4448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그림 1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606" y="5104432"/>
            <a:ext cx="8835582" cy="1176763"/>
          </a:xfrm>
          <a:prstGeom prst="rect">
            <a:avLst/>
          </a:prstGeom>
        </p:spPr>
      </p:pic>
      <p:cxnSp>
        <p:nvCxnSpPr>
          <p:cNvPr id="21" name="직선 화살표 연결선 20"/>
          <p:cNvCxnSpPr/>
          <p:nvPr/>
        </p:nvCxnSpPr>
        <p:spPr>
          <a:xfrm>
            <a:off x="9532425" y="1877379"/>
            <a:ext cx="13058" cy="32123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 flipH="1">
            <a:off x="4072506" y="3073259"/>
            <a:ext cx="9668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 flipV="1">
            <a:off x="5039360" y="3073259"/>
            <a:ext cx="0" cy="18818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그림 3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2114" y="688156"/>
            <a:ext cx="2219635" cy="1619476"/>
          </a:xfrm>
          <a:prstGeom prst="rect">
            <a:avLst/>
          </a:prstGeom>
        </p:spPr>
      </p:pic>
      <p:cxnSp>
        <p:nvCxnSpPr>
          <p:cNvPr id="34" name="직선 화살표 연결선 33"/>
          <p:cNvCxnSpPr/>
          <p:nvPr/>
        </p:nvCxnSpPr>
        <p:spPr>
          <a:xfrm flipH="1" flipV="1">
            <a:off x="3887904" y="1134804"/>
            <a:ext cx="1191064" cy="241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직선 화살표 연결선 34"/>
          <p:cNvCxnSpPr/>
          <p:nvPr/>
        </p:nvCxnSpPr>
        <p:spPr>
          <a:xfrm flipH="1">
            <a:off x="7868227" y="1593491"/>
            <a:ext cx="96685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834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3486637" cy="2943636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113878"/>
            <a:ext cx="1667108" cy="1171739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637" y="0"/>
            <a:ext cx="3515216" cy="1762371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1853" y="0"/>
            <a:ext cx="3515216" cy="1514686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6637" y="3113878"/>
            <a:ext cx="4944165" cy="121937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1853" y="1684928"/>
            <a:ext cx="4887007" cy="876422"/>
          </a:xfrm>
          <a:prstGeom prst="rect">
            <a:avLst/>
          </a:prstGeom>
        </p:spPr>
      </p:pic>
      <p:cxnSp>
        <p:nvCxnSpPr>
          <p:cNvPr id="9" name="직선 화살표 연결선 8"/>
          <p:cNvCxnSpPr/>
          <p:nvPr/>
        </p:nvCxnSpPr>
        <p:spPr>
          <a:xfrm>
            <a:off x="4547286" y="1762371"/>
            <a:ext cx="12357" cy="10673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859908" y="4285617"/>
            <a:ext cx="3485438" cy="116371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 flipH="1">
            <a:off x="5535827" y="3935080"/>
            <a:ext cx="3365" cy="6823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flipH="1">
            <a:off x="7092778" y="2503892"/>
            <a:ext cx="3190993" cy="22806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그림 22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6163" y="4787695"/>
            <a:ext cx="3515216" cy="1514686"/>
          </a:xfrm>
          <a:prstGeom prst="rect">
            <a:avLst/>
          </a:prstGeom>
        </p:spPr>
      </p:pic>
      <p:pic>
        <p:nvPicPr>
          <p:cNvPr id="26" name="그림 2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7891" y="4784495"/>
            <a:ext cx="2314898" cy="1629002"/>
          </a:xfrm>
          <a:prstGeom prst="rect">
            <a:avLst/>
          </a:prstGeom>
        </p:spPr>
      </p:pic>
      <p:cxnSp>
        <p:nvCxnSpPr>
          <p:cNvPr id="29" name="직선 화살표 연결선 28"/>
          <p:cNvCxnSpPr/>
          <p:nvPr/>
        </p:nvCxnSpPr>
        <p:spPr>
          <a:xfrm flipV="1">
            <a:off x="7231384" y="5684755"/>
            <a:ext cx="1114790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8655734"/>
      </p:ext>
    </p:extLst>
  </p:cSld>
  <p:clrMapOvr>
    <a:masterClrMapping/>
  </p:clrMapOvr>
</p:sld>
</file>

<file path=ppt/theme/theme1.xml><?xml version="1.0" encoding="utf-8"?>
<a:theme xmlns:a="http://schemas.openxmlformats.org/drawingml/2006/main" name="추억">
  <a:themeElements>
    <a:clrScheme name="추억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추억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추억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55</TotalTime>
  <Words>61</Words>
  <Application>Microsoft Office PowerPoint</Application>
  <PresentationFormat>와이드스크린</PresentationFormat>
  <Paragraphs>26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맑은 고딕</vt:lpstr>
      <vt:lpstr>Calibri</vt:lpstr>
      <vt:lpstr>Calibri Light</vt:lpstr>
      <vt:lpstr>추억</vt:lpstr>
      <vt:lpstr>MEMBER_FIN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MEMBER_FIN</dc:title>
  <dc:creator>Windows 사용자</dc:creator>
  <cp:lastModifiedBy>Windows 사용자</cp:lastModifiedBy>
  <cp:revision>7</cp:revision>
  <dcterms:created xsi:type="dcterms:W3CDTF">2018-06-18T06:41:27Z</dcterms:created>
  <dcterms:modified xsi:type="dcterms:W3CDTF">2018-06-19T05:19:40Z</dcterms:modified>
</cp:coreProperties>
</file>