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64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파노라마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캡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그림 열 3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1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기말고사 </a:t>
            </a:r>
            <a:r>
              <a:rPr lang="en-US" altLang="ko-KR" dirty="0" err="1" smtClean="0"/>
              <a:t>jsp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ppt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ko-KR" dirty="0" smtClean="0"/>
              <a:t>	</a:t>
            </a:r>
          </a:p>
          <a:p>
            <a:endParaRPr lang="en-US" altLang="ko-KR" dirty="0"/>
          </a:p>
          <a:p>
            <a:r>
              <a:rPr lang="en-US" altLang="ko-KR" dirty="0" smtClean="0"/>
              <a:t>		20172255</a:t>
            </a:r>
            <a:r>
              <a:rPr lang="ko-KR" altLang="en-US" dirty="0" smtClean="0"/>
              <a:t>김하늘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62910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816240" y="198158"/>
            <a:ext cx="3401361" cy="2509213"/>
          </a:xfrm>
        </p:spPr>
        <p:txBody>
          <a:bodyPr>
            <a:normAutofit/>
          </a:bodyPr>
          <a:lstStyle/>
          <a:p>
            <a:r>
              <a:rPr lang="en-US" altLang="ko-KR" sz="4000" dirty="0" err="1" smtClean="0"/>
              <a:t>LOGINfrom</a:t>
            </a:r>
            <a:endParaRPr lang="ko-KR" altLang="en-US" sz="4000" dirty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0389" y="2079320"/>
            <a:ext cx="6106377" cy="2905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387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340252" y="1300785"/>
            <a:ext cx="3100736" cy="2509213"/>
          </a:xfrm>
        </p:spPr>
        <p:txBody>
          <a:bodyPr/>
          <a:lstStyle/>
          <a:p>
            <a:r>
              <a:rPr lang="en-US" altLang="ko-KR" dirty="0" smtClean="0"/>
              <a:t>logout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9214" y="1514148"/>
            <a:ext cx="6087325" cy="2333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0484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8204548" y="1300785"/>
            <a:ext cx="2236440" cy="2509213"/>
          </a:xfrm>
        </p:spPr>
        <p:txBody>
          <a:bodyPr/>
          <a:lstStyle/>
          <a:p>
            <a:r>
              <a:rPr lang="en-US" altLang="ko-KR" dirty="0" smtClean="0"/>
              <a:t>main</a:t>
            </a:r>
            <a:endParaRPr lang="ko-KR" altLang="en-US" dirty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8619" y="1199583"/>
            <a:ext cx="6106377" cy="4058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88829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039626" y="1300785"/>
            <a:ext cx="3401361" cy="2509213"/>
          </a:xfrm>
        </p:spPr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sz="4000" dirty="0" err="1" smtClean="0"/>
              <a:t>memberpro</a:t>
            </a:r>
            <a:endParaRPr lang="ko-KR" altLang="en-US" sz="4000" dirty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968" y="240133"/>
            <a:ext cx="7268589" cy="5801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53718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039626" y="1300785"/>
            <a:ext cx="3401361" cy="2509213"/>
          </a:xfrm>
        </p:spPr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sz="4000" dirty="0" err="1" smtClean="0"/>
              <a:t>testLogin</a:t>
            </a:r>
            <a:endParaRPr lang="ko-KR" altLang="en-US" sz="4000" dirty="0"/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681" y="403317"/>
            <a:ext cx="7163800" cy="5525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4044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039626" y="1300785"/>
            <a:ext cx="3401361" cy="2509213"/>
          </a:xfrm>
        </p:spPr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sz="4000" dirty="0" err="1" smtClean="0"/>
              <a:t>updateFROM</a:t>
            </a:r>
            <a:endParaRPr lang="ko-KR" altLang="en-US" sz="4000" dirty="0"/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407" y="1433561"/>
            <a:ext cx="6049219" cy="3038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4805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039626" y="1300785"/>
            <a:ext cx="3401361" cy="2509213"/>
          </a:xfrm>
        </p:spPr>
        <p:txBody>
          <a:bodyPr/>
          <a:lstStyle/>
          <a:p>
            <a:r>
              <a:rPr lang="en-US" altLang="ko-KR" dirty="0" smtClean="0"/>
              <a:t>UPDATEPRO</a:t>
            </a:r>
            <a:endParaRPr lang="ko-KR" altLang="en-US" sz="4000" dirty="0"/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392" y="0"/>
            <a:ext cx="582807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8854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665963" y="649432"/>
            <a:ext cx="7139834" cy="2509213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 </a:t>
            </a:r>
            <a:r>
              <a:rPr lang="ko-KR" altLang="en-US" dirty="0" smtClean="0"/>
              <a:t>후기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sz="2000" dirty="0" err="1" smtClean="0"/>
              <a:t>수업을많이빠져</a:t>
            </a:r>
            <a:r>
              <a:rPr lang="ko-KR" altLang="en-US" sz="2000" dirty="0" smtClean="0"/>
              <a:t> 제대로 만들진 못하였지만 최대한 노력해서 만들어서 </a:t>
            </a:r>
            <a:r>
              <a:rPr lang="ko-KR" altLang="en-US" sz="2000" dirty="0" err="1" smtClean="0"/>
              <a:t>다행인것같다</a:t>
            </a:r>
            <a:r>
              <a:rPr lang="ko-KR" altLang="en-US" sz="2000" dirty="0" smtClean="0"/>
              <a:t> 다음에도 한번 더 만들어 보고 싶다</a:t>
            </a: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43318490"/>
      </p:ext>
    </p:extLst>
  </p:cSld>
  <p:clrMapOvr>
    <a:masterClrMapping/>
  </p:clrMapOvr>
</p:sld>
</file>

<file path=ppt/theme/theme1.xml><?xml version="1.0" encoding="utf-8"?>
<a:theme xmlns:a="http://schemas.openxmlformats.org/drawingml/2006/main" name="물방울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TM04033925[[fn=물방울]]</Template>
  <TotalTime>5</TotalTime>
  <Words>15</Words>
  <Application>Microsoft Office PowerPoint</Application>
  <PresentationFormat>와이드스크린</PresentationFormat>
  <Paragraphs>12</Paragraphs>
  <Slides>9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3" baseType="lpstr">
      <vt:lpstr>맑은 고딕</vt:lpstr>
      <vt:lpstr>Arial</vt:lpstr>
      <vt:lpstr>Tw Cen MT</vt:lpstr>
      <vt:lpstr>물방울</vt:lpstr>
      <vt:lpstr>기말고사 jsp ppt</vt:lpstr>
      <vt:lpstr>LOGINfrom</vt:lpstr>
      <vt:lpstr>logout</vt:lpstr>
      <vt:lpstr>main</vt:lpstr>
      <vt:lpstr> memberpro</vt:lpstr>
      <vt:lpstr> testLogin</vt:lpstr>
      <vt:lpstr> updateFROM</vt:lpstr>
      <vt:lpstr>UPDATEPRO</vt:lpstr>
      <vt:lpstr> 후기  수업을많이빠져 제대로 만들진 못하였지만 최대한 노력해서 만들어서 다행인것같다 다음에도 한번 더 만들어 보고 싶다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기말고사 jsp ppt</dc:title>
  <dc:creator>Windows 사용자</dc:creator>
  <cp:lastModifiedBy>Windows 사용자</cp:lastModifiedBy>
  <cp:revision>1</cp:revision>
  <dcterms:created xsi:type="dcterms:W3CDTF">2018-06-20T02:08:21Z</dcterms:created>
  <dcterms:modified xsi:type="dcterms:W3CDTF">2018-06-20T02:13:29Z</dcterms:modified>
</cp:coreProperties>
</file>