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2" autoAdjust="0"/>
    <p:restoredTop sz="82159" autoAdjust="0"/>
  </p:normalViewPr>
  <p:slideViewPr>
    <p:cSldViewPr snapToGrid="0">
      <p:cViewPr varScale="1">
        <p:scale>
          <a:sx n="73" d="100"/>
          <a:sy n="73" d="100"/>
        </p:scale>
        <p:origin x="10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3A2A0-5A29-40C8-9E91-8EFBF285636F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6BA1B-295D-4C03-84DB-AFA1A56691F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0238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저장된 정보를 아이디</a:t>
            </a:r>
            <a:r>
              <a:rPr lang="en-US" altLang="ko-KR" dirty="0" smtClean="0"/>
              <a:t>,</a:t>
            </a:r>
            <a:r>
              <a:rPr lang="ko-KR" altLang="en-US" dirty="0" smtClean="0"/>
              <a:t>비밀번호창에 입력하면</a:t>
            </a:r>
            <a:endParaRPr lang="en-US" altLang="ko-KR" dirty="0" smtClean="0"/>
          </a:p>
          <a:p>
            <a:r>
              <a:rPr lang="ko-KR" altLang="en-US" dirty="0" err="1" smtClean="0"/>
              <a:t>메소드를</a:t>
            </a:r>
            <a:r>
              <a:rPr lang="ko-KR" altLang="en-US" dirty="0" smtClean="0"/>
              <a:t> 이용하여 </a:t>
            </a:r>
            <a:r>
              <a:rPr lang="en-US" altLang="ko-KR" dirty="0" err="1" smtClean="0"/>
              <a:t>testlogin.jsp</a:t>
            </a:r>
            <a:r>
              <a:rPr lang="ko-KR" altLang="en-US" dirty="0" smtClean="0"/>
              <a:t>로 이동한다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6BA1B-295D-4C03-84DB-AFA1A56691F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05411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로그아웃이 되며 </a:t>
            </a:r>
            <a:r>
              <a:rPr lang="ko-KR" altLang="en-US" dirty="0" err="1" smtClean="0"/>
              <a:t>파업창이</a:t>
            </a:r>
            <a:r>
              <a:rPr lang="ko-KR" altLang="en-US" dirty="0" smtClean="0"/>
              <a:t> 뜬다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6BA1B-295D-4C03-84DB-AFA1A56691F4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08084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Db</a:t>
            </a:r>
            <a:r>
              <a:rPr lang="ko-KR" altLang="en-US" smtClean="0"/>
              <a:t>서버에 있는 정보를</a:t>
            </a:r>
            <a:r>
              <a:rPr lang="ko-KR" altLang="en-US" baseline="0" smtClean="0"/>
              <a:t> 테이블에 표시한다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6BA1B-295D-4C03-84DB-AFA1A56691F4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0888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Db</a:t>
            </a:r>
            <a:r>
              <a:rPr lang="ko-KR" altLang="en-US" dirty="0" smtClean="0"/>
              <a:t>서버에 입력된 정보를 </a:t>
            </a:r>
            <a:r>
              <a:rPr lang="ko-KR" altLang="en-US" dirty="0" err="1" smtClean="0"/>
              <a:t>확인한뒤</a:t>
            </a:r>
            <a:r>
              <a:rPr lang="ko-KR" altLang="en-US" dirty="0" smtClean="0"/>
              <a:t> 맞는 </a:t>
            </a:r>
            <a:r>
              <a:rPr lang="ko-KR" altLang="en-US" dirty="0" err="1" smtClean="0"/>
              <a:t>정보일경우</a:t>
            </a:r>
            <a:endParaRPr lang="en-US" altLang="ko-KR" dirty="0" smtClean="0"/>
          </a:p>
          <a:p>
            <a:r>
              <a:rPr lang="ko-KR" altLang="en-US" dirty="0" err="1" smtClean="0"/>
              <a:t>로그인이되고</a:t>
            </a:r>
            <a:r>
              <a:rPr lang="ko-KR" altLang="en-US" dirty="0" smtClean="0"/>
              <a:t> 하나라도 틀리면 </a:t>
            </a:r>
            <a:r>
              <a:rPr lang="ko-KR" altLang="en-US" dirty="0" err="1" smtClean="0"/>
              <a:t>로그인이</a:t>
            </a:r>
            <a:r>
              <a:rPr lang="ko-KR" altLang="en-US" dirty="0" smtClean="0"/>
              <a:t> 실패한다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6BA1B-295D-4C03-84DB-AFA1A56691F4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9269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아이디</a:t>
            </a:r>
            <a:r>
              <a:rPr lang="en-US" altLang="ko-KR" dirty="0" smtClean="0"/>
              <a:t>,</a:t>
            </a:r>
            <a:r>
              <a:rPr lang="ko-KR" altLang="en-US" dirty="0" smtClean="0"/>
              <a:t>비밀번호</a:t>
            </a:r>
            <a:r>
              <a:rPr lang="en-US" altLang="ko-KR" dirty="0" smtClean="0"/>
              <a:t>,</a:t>
            </a:r>
            <a:r>
              <a:rPr lang="ko-KR" altLang="en-US" dirty="0" smtClean="0"/>
              <a:t>이름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이메일창에</a:t>
            </a:r>
            <a:r>
              <a:rPr lang="ko-KR" altLang="en-US" dirty="0" smtClean="0"/>
              <a:t> 정보를 </a:t>
            </a:r>
            <a:r>
              <a:rPr lang="ko-KR" altLang="en-US" dirty="0" err="1" smtClean="0"/>
              <a:t>입력한뒤</a:t>
            </a:r>
            <a:r>
              <a:rPr lang="ko-KR" altLang="en-US" dirty="0" smtClean="0"/>
              <a:t> 확인을 </a:t>
            </a:r>
            <a:r>
              <a:rPr lang="ko-KR" altLang="en-US" dirty="0" err="1" smtClean="0"/>
              <a:t>눌르면</a:t>
            </a:r>
            <a:endParaRPr lang="en-US" altLang="ko-KR" dirty="0" smtClean="0"/>
          </a:p>
          <a:p>
            <a:r>
              <a:rPr lang="ko-KR" altLang="en-US" dirty="0" err="1" smtClean="0"/>
              <a:t>메소드를</a:t>
            </a:r>
            <a:r>
              <a:rPr lang="ko-KR" altLang="en-US" dirty="0" smtClean="0"/>
              <a:t> 이용하여 </a:t>
            </a:r>
            <a:r>
              <a:rPr lang="en-US" altLang="ko-KR" dirty="0" err="1" smtClean="0"/>
              <a:t>memberpro.jsp</a:t>
            </a:r>
            <a:r>
              <a:rPr lang="ko-KR" altLang="en-US" dirty="0" smtClean="0"/>
              <a:t>로 이동된다</a:t>
            </a:r>
            <a:endParaRPr lang="en-US" altLang="ko-KR" dirty="0" smtClean="0"/>
          </a:p>
          <a:p>
            <a:r>
              <a:rPr lang="ko-KR" altLang="en-US" dirty="0" smtClean="0"/>
              <a:t>돌아가기 버튼을 </a:t>
            </a:r>
            <a:r>
              <a:rPr lang="ko-KR" altLang="en-US" dirty="0" err="1" smtClean="0"/>
              <a:t>눌르면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메소드를</a:t>
            </a:r>
            <a:r>
              <a:rPr lang="ko-KR" altLang="en-US" dirty="0" smtClean="0"/>
              <a:t> 이용하여 </a:t>
            </a:r>
            <a:r>
              <a:rPr lang="en-US" altLang="ko-KR" dirty="0" err="1" smtClean="0"/>
              <a:t>loginfrom.jsp</a:t>
            </a:r>
            <a:r>
              <a:rPr lang="ko-KR" altLang="en-US" dirty="0" smtClean="0"/>
              <a:t>로 이동된다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6BA1B-295D-4C03-84DB-AFA1A56691F4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9506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입력된 정보를 </a:t>
            </a:r>
            <a:r>
              <a:rPr lang="en-US" altLang="ko-KR" dirty="0" err="1" smtClean="0"/>
              <a:t>db</a:t>
            </a:r>
            <a:r>
              <a:rPr lang="ko-KR" altLang="en-US" dirty="0" smtClean="0"/>
              <a:t>서버에 저장하여 회원가입이 완료된</a:t>
            </a:r>
            <a:r>
              <a:rPr lang="ko-KR" altLang="en-US" dirty="0" smtClean="0"/>
              <a:t>다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6BA1B-295D-4C03-84DB-AFA1A56691F4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23916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err="1" smtClean="0"/>
              <a:t>메인창에서</a:t>
            </a:r>
            <a:r>
              <a:rPr lang="ko-KR" altLang="en-US" dirty="0" smtClean="0"/>
              <a:t> 리스트</a:t>
            </a:r>
            <a:r>
              <a:rPr lang="en-US" altLang="ko-KR" dirty="0" smtClean="0"/>
              <a:t>,</a:t>
            </a:r>
            <a:r>
              <a:rPr lang="ko-KR" altLang="en-US" dirty="0" smtClean="0"/>
              <a:t>정보수정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정보삭제가</a:t>
            </a:r>
            <a:r>
              <a:rPr lang="ko-KR" altLang="en-US" dirty="0" smtClean="0"/>
              <a:t> 가능합니다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6BA1B-295D-4C03-84DB-AFA1A56691F4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31488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아이디</a:t>
            </a:r>
            <a:r>
              <a:rPr lang="en-US" altLang="ko-KR" dirty="0" smtClean="0"/>
              <a:t>,</a:t>
            </a:r>
            <a:r>
              <a:rPr lang="ko-KR" altLang="en-US" dirty="0" smtClean="0"/>
              <a:t>비밀번호를 입력하면</a:t>
            </a:r>
            <a:endParaRPr lang="en-US" altLang="ko-KR" dirty="0" smtClean="0"/>
          </a:p>
          <a:p>
            <a:r>
              <a:rPr lang="ko-KR" altLang="en-US" dirty="0" err="1" smtClean="0"/>
              <a:t>메소드를</a:t>
            </a:r>
            <a:r>
              <a:rPr lang="ko-KR" altLang="en-US" dirty="0" smtClean="0"/>
              <a:t> 이용하여 </a:t>
            </a:r>
            <a:r>
              <a:rPr lang="en-US" altLang="ko-KR" dirty="0" err="1" smtClean="0"/>
              <a:t>memberpro.jsp</a:t>
            </a:r>
            <a:r>
              <a:rPr lang="ko-KR" altLang="en-US" dirty="0" smtClean="0"/>
              <a:t>로 이동된다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6BA1B-295D-4C03-84DB-AFA1A56691F4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5661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입력된 정보가 </a:t>
            </a:r>
            <a:r>
              <a:rPr lang="en-US" altLang="ko-KR" dirty="0" err="1" smtClean="0"/>
              <a:t>db</a:t>
            </a:r>
            <a:r>
              <a:rPr lang="ko-KR" altLang="en-US" dirty="0" smtClean="0"/>
              <a:t>서버에 있는 정보와 </a:t>
            </a:r>
            <a:r>
              <a:rPr lang="ko-KR" altLang="en-US" dirty="0" err="1" smtClean="0"/>
              <a:t>동일할경우</a:t>
            </a:r>
            <a:r>
              <a:rPr lang="ko-KR" altLang="en-US" dirty="0" smtClean="0"/>
              <a:t> 그 정보를 삭제한다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6BA1B-295D-4C03-84DB-AFA1A56691F4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0816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아이디를 </a:t>
            </a:r>
            <a:r>
              <a:rPr lang="ko-KR" altLang="en-US" dirty="0" err="1" smtClean="0"/>
              <a:t>입력한뒤</a:t>
            </a:r>
            <a:r>
              <a:rPr lang="ko-KR" altLang="en-US" dirty="0" smtClean="0"/>
              <a:t> 변경할 비밀번호</a:t>
            </a:r>
            <a:r>
              <a:rPr lang="en-US" altLang="ko-KR" dirty="0" smtClean="0"/>
              <a:t>,</a:t>
            </a:r>
            <a:r>
              <a:rPr lang="ko-KR" altLang="en-US" dirty="0" smtClean="0"/>
              <a:t>이름</a:t>
            </a:r>
            <a:r>
              <a:rPr lang="en-US" altLang="ko-KR" dirty="0" smtClean="0"/>
              <a:t>,</a:t>
            </a:r>
            <a:r>
              <a:rPr lang="ko-KR" altLang="en-US" dirty="0" smtClean="0"/>
              <a:t>이메일을 입력하면</a:t>
            </a:r>
            <a:endParaRPr lang="en-US" altLang="ko-KR" dirty="0" smtClean="0"/>
          </a:p>
          <a:p>
            <a:r>
              <a:rPr lang="ko-KR" altLang="en-US" dirty="0" err="1" smtClean="0"/>
              <a:t>메소드를</a:t>
            </a:r>
            <a:r>
              <a:rPr lang="ko-KR" altLang="en-US" dirty="0" smtClean="0"/>
              <a:t> 이용하여 </a:t>
            </a:r>
            <a:r>
              <a:rPr lang="en-US" altLang="ko-KR" dirty="0" err="1" smtClean="0"/>
              <a:t>update.jsp</a:t>
            </a:r>
            <a:r>
              <a:rPr lang="ko-KR" altLang="en-US" dirty="0" smtClean="0"/>
              <a:t>로 이동된다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6BA1B-295D-4C03-84DB-AFA1A56691F4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28835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입력된 아이디가 </a:t>
            </a:r>
            <a:r>
              <a:rPr lang="en-US" altLang="ko-KR" dirty="0" err="1" smtClean="0"/>
              <a:t>db</a:t>
            </a:r>
            <a:r>
              <a:rPr lang="ko-KR" altLang="en-US" dirty="0" smtClean="0"/>
              <a:t>섭과 </a:t>
            </a:r>
            <a:r>
              <a:rPr lang="ko-KR" altLang="en-US" dirty="0" err="1" smtClean="0"/>
              <a:t>동일할경우</a:t>
            </a:r>
            <a:r>
              <a:rPr lang="ko-KR" altLang="en-US" dirty="0" smtClean="0"/>
              <a:t> 입력된 비밀번호</a:t>
            </a:r>
            <a:r>
              <a:rPr lang="en-US" altLang="ko-KR" dirty="0" smtClean="0"/>
              <a:t>,</a:t>
            </a:r>
            <a:r>
              <a:rPr lang="ko-KR" altLang="en-US" dirty="0" smtClean="0"/>
              <a:t>이름</a:t>
            </a:r>
            <a:r>
              <a:rPr lang="en-US" altLang="ko-KR" dirty="0" smtClean="0"/>
              <a:t>,</a:t>
            </a:r>
            <a:r>
              <a:rPr lang="ko-KR" altLang="en-US" dirty="0" smtClean="0"/>
              <a:t>이메일을</a:t>
            </a:r>
            <a:endParaRPr lang="en-US" altLang="ko-KR" dirty="0" smtClean="0"/>
          </a:p>
          <a:p>
            <a:r>
              <a:rPr lang="en-US" altLang="ko-KR" dirty="0" smtClean="0"/>
              <a:t>Db</a:t>
            </a:r>
            <a:r>
              <a:rPr lang="ko-KR" altLang="en-US" dirty="0" smtClean="0"/>
              <a:t>서버에서 변경한</a:t>
            </a:r>
            <a:r>
              <a:rPr lang="ko-KR" altLang="en-US" dirty="0" smtClean="0"/>
              <a:t>다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16BA1B-295D-4C03-84DB-AFA1A56691F4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6774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5112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4415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6207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89779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9934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6326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783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0030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9431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23200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609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557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7423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8480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968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5896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322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AC47D3C-73AE-4AF2-9995-E4A6CD2A0C2D}" type="datetimeFigureOut">
              <a:rPr lang="ko-KR" altLang="en-US" smtClean="0"/>
              <a:t>2018-06-11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C6AC7F5-98FF-45C7-ABBB-0BEAAEFAB73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48248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2356833"/>
            <a:ext cx="9144000" cy="1153129"/>
          </a:xfrm>
        </p:spPr>
        <p:txBody>
          <a:bodyPr/>
          <a:lstStyle/>
          <a:p>
            <a:pPr algn="l"/>
            <a:r>
              <a:rPr lang="en-US" altLang="ko-KR" dirty="0" smtClean="0"/>
              <a:t>JSP_FINAL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738142"/>
          </a:xfrm>
        </p:spPr>
        <p:txBody>
          <a:bodyPr>
            <a:normAutofit/>
          </a:bodyPr>
          <a:lstStyle/>
          <a:p>
            <a:pPr algn="l"/>
            <a:r>
              <a:rPr lang="en-US" altLang="ko-KR" sz="2000" dirty="0" smtClean="0"/>
              <a:t>20172257_</a:t>
            </a:r>
            <a:r>
              <a:rPr lang="ko-KR" altLang="en-US" sz="2000" dirty="0" err="1" smtClean="0"/>
              <a:t>송대의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07309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784" y="0"/>
            <a:ext cx="5896892" cy="920123"/>
          </a:xfrm>
        </p:spPr>
        <p:txBody>
          <a:bodyPr/>
          <a:lstStyle/>
          <a:p>
            <a:r>
              <a:rPr lang="en-US" altLang="ko-KR" dirty="0" err="1" smtClean="0"/>
              <a:t>Updatepro.jsp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784" y="1188076"/>
            <a:ext cx="5896892" cy="538014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altLang="ko-KR" dirty="0"/>
              <a:t>&lt;%@ page language=</a:t>
            </a:r>
            <a:r>
              <a:rPr lang="fr-FR" altLang="ko-KR" i="1" dirty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dirty="0"/>
              <a:t>    </a:t>
            </a:r>
            <a:r>
              <a:rPr lang="en-US" altLang="ko-KR" dirty="0" err="1"/>
              <a:t>pageEncoding</a:t>
            </a:r>
            <a:r>
              <a:rPr lang="en-US" altLang="ko-KR" dirty="0"/>
              <a:t>=</a:t>
            </a:r>
            <a:r>
              <a:rPr lang="en-US" altLang="ko-KR" i="1" dirty="0"/>
              <a:t>"UTF-8"%&gt;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</a:t>
            </a:r>
            <a:r>
              <a:rPr lang="en-US" altLang="ko-KR" i="1" dirty="0"/>
              <a:t>.*"%&gt;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java.sql.Connection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java.sql.DriverManager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java.sql.PreparedStatement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java.sql.ResultSet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&lt;% </a:t>
            </a:r>
            <a:r>
              <a:rPr lang="en-US" altLang="ko-KR" dirty="0" err="1"/>
              <a:t>request.setCharacterEncoding</a:t>
            </a:r>
            <a:r>
              <a:rPr lang="en-US" altLang="ko-KR" dirty="0"/>
              <a:t>("utf-8"); %&gt;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&lt;%</a:t>
            </a:r>
          </a:p>
          <a:p>
            <a:pPr marL="0" indent="0">
              <a:buNone/>
            </a:pPr>
            <a:r>
              <a:rPr lang="en-US" altLang="ko-KR" dirty="0"/>
              <a:t>String id = 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("id");</a:t>
            </a:r>
          </a:p>
          <a:p>
            <a:pPr marL="0" indent="0">
              <a:buNone/>
            </a:pPr>
            <a:r>
              <a:rPr lang="en-US" altLang="ko-KR" dirty="0"/>
              <a:t>String password = 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("password");</a:t>
            </a:r>
          </a:p>
          <a:p>
            <a:pPr marL="0" indent="0">
              <a:buNone/>
            </a:pPr>
            <a:r>
              <a:rPr lang="en-US" altLang="ko-KR" dirty="0"/>
              <a:t>String name = 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("name");</a:t>
            </a:r>
          </a:p>
          <a:p>
            <a:pPr marL="0" indent="0">
              <a:buNone/>
            </a:pPr>
            <a:r>
              <a:rPr lang="en-US" altLang="ko-KR" dirty="0"/>
              <a:t>String email = 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("email");</a:t>
            </a:r>
          </a:p>
          <a:p>
            <a:pPr marL="0" indent="0">
              <a:buNone/>
            </a:pPr>
            <a:r>
              <a:rPr lang="en-US" altLang="ko-KR" dirty="0"/>
              <a:t>String </a:t>
            </a:r>
            <a:r>
              <a:rPr lang="en-US" altLang="ko-KR" dirty="0" err="1"/>
              <a:t>sql</a:t>
            </a:r>
            <a:r>
              <a:rPr lang="en-US" altLang="ko-KR" dirty="0"/>
              <a:t> = "";</a:t>
            </a:r>
          </a:p>
          <a:p>
            <a:pPr marL="0" indent="0">
              <a:buNone/>
            </a:pPr>
            <a:r>
              <a:rPr lang="en-US" altLang="ko-KR" dirty="0"/>
              <a:t>String </a:t>
            </a:r>
            <a:r>
              <a:rPr lang="en-US" altLang="ko-KR" dirty="0" err="1"/>
              <a:t>delsql</a:t>
            </a:r>
            <a:r>
              <a:rPr lang="en-US" altLang="ko-KR" dirty="0"/>
              <a:t> = "";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 err="1"/>
              <a:t>ResultSet</a:t>
            </a:r>
            <a:r>
              <a:rPr lang="en-US" altLang="ko-KR" dirty="0"/>
              <a:t> </a:t>
            </a:r>
            <a:r>
              <a:rPr lang="en-US" altLang="ko-KR" dirty="0" err="1"/>
              <a:t>rs</a:t>
            </a:r>
            <a:r>
              <a:rPr lang="en-US" altLang="ko-KR" dirty="0"/>
              <a:t> = </a:t>
            </a:r>
            <a:r>
              <a:rPr lang="en-US" altLang="ko-KR" b="1" dirty="0"/>
              <a:t>null;</a:t>
            </a:r>
          </a:p>
          <a:p>
            <a:pPr marL="0" indent="0">
              <a:buNone/>
            </a:pPr>
            <a:r>
              <a:rPr lang="en-US" altLang="ko-KR" dirty="0"/>
              <a:t>String </a:t>
            </a:r>
            <a:r>
              <a:rPr lang="en-US" altLang="ko-KR" dirty="0" err="1"/>
              <a:t>str</a:t>
            </a:r>
            <a:r>
              <a:rPr lang="en-US" altLang="ko-KR" dirty="0"/>
              <a:t> = "";</a:t>
            </a:r>
          </a:p>
          <a:p>
            <a:pPr marL="0" indent="0">
              <a:buNone/>
            </a:pPr>
            <a:r>
              <a:rPr lang="en-US" altLang="ko-KR" dirty="0"/>
              <a:t>Connection conn = </a:t>
            </a:r>
            <a:r>
              <a:rPr lang="en-US" altLang="ko-KR" b="1" dirty="0"/>
              <a:t>null;</a:t>
            </a:r>
          </a:p>
          <a:p>
            <a:pPr marL="0" indent="0">
              <a:buNone/>
            </a:pPr>
            <a:r>
              <a:rPr lang="en-US" altLang="ko-KR" dirty="0" err="1"/>
              <a:t>PreparedStatement</a:t>
            </a:r>
            <a:r>
              <a:rPr lang="en-US" altLang="ko-KR" dirty="0"/>
              <a:t> </a:t>
            </a:r>
            <a:r>
              <a:rPr lang="en-US" altLang="ko-KR" dirty="0" err="1"/>
              <a:t>pstmt</a:t>
            </a:r>
            <a:r>
              <a:rPr lang="en-US" altLang="ko-KR" dirty="0"/>
              <a:t> = </a:t>
            </a:r>
            <a:r>
              <a:rPr lang="en-US" altLang="ko-KR" b="1" dirty="0"/>
              <a:t>null;</a:t>
            </a:r>
            <a:endParaRPr lang="ko-KR" altLang="en-US" dirty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5859373" y="1188075"/>
            <a:ext cx="5896892" cy="53801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/>
              <a:t>try {</a:t>
            </a:r>
          </a:p>
          <a:p>
            <a:pPr marL="0" indent="0">
              <a:buNone/>
            </a:pPr>
            <a:r>
              <a:rPr lang="en-US" altLang="ko-KR" dirty="0"/>
              <a:t> String </a:t>
            </a:r>
            <a:r>
              <a:rPr lang="en-US" altLang="ko-KR" dirty="0" err="1"/>
              <a:t>jdbcUrl</a:t>
            </a:r>
            <a:r>
              <a:rPr lang="en-US" altLang="ko-KR" dirty="0"/>
              <a:t> = "</a:t>
            </a:r>
            <a:r>
              <a:rPr lang="en-US" altLang="ko-KR" dirty="0" err="1"/>
              <a:t>jdbc:oracle:thin</a:t>
            </a:r>
            <a:r>
              <a:rPr lang="en-US" altLang="ko-KR" dirty="0"/>
              <a:t>:@168.126.146.45:1521:orcl";</a:t>
            </a:r>
          </a:p>
          <a:p>
            <a:pPr marL="0" indent="0">
              <a:buNone/>
            </a:pPr>
            <a:r>
              <a:rPr lang="en-US" altLang="ko-KR" dirty="0"/>
              <a:t>         String </a:t>
            </a:r>
            <a:r>
              <a:rPr lang="en-US" altLang="ko-KR" dirty="0" err="1"/>
              <a:t>dbId</a:t>
            </a:r>
            <a:r>
              <a:rPr lang="en-US" altLang="ko-KR" dirty="0"/>
              <a:t> = "20172257";</a:t>
            </a:r>
          </a:p>
          <a:p>
            <a:pPr marL="0" indent="0">
              <a:buNone/>
            </a:pPr>
            <a:r>
              <a:rPr lang="en-US" altLang="ko-KR" dirty="0"/>
              <a:t>         String </a:t>
            </a:r>
            <a:r>
              <a:rPr lang="en-US" altLang="ko-KR" dirty="0" err="1"/>
              <a:t>dbPass</a:t>
            </a:r>
            <a:r>
              <a:rPr lang="en-US" altLang="ko-KR" dirty="0"/>
              <a:t> = "980620";</a:t>
            </a:r>
          </a:p>
          <a:p>
            <a:pPr marL="0" indent="0">
              <a:buNone/>
            </a:pPr>
            <a:r>
              <a:rPr lang="ko-KR" altLang="en-US" dirty="0"/>
              <a:t>           </a:t>
            </a:r>
          </a:p>
          <a:p>
            <a:pPr marL="0" indent="0">
              <a:buNone/>
            </a:pPr>
            <a:r>
              <a:rPr lang="en-US" altLang="ko-KR" dirty="0"/>
              <a:t>         </a:t>
            </a:r>
            <a:r>
              <a:rPr lang="en-US" altLang="ko-KR" dirty="0" err="1"/>
              <a:t>Class.forName</a:t>
            </a:r>
            <a:r>
              <a:rPr lang="en-US" altLang="ko-KR" dirty="0"/>
              <a:t>("</a:t>
            </a:r>
            <a:r>
              <a:rPr lang="en-US" altLang="ko-KR" dirty="0" err="1"/>
              <a:t>oracle.jdbc.driver.OracleDriver</a:t>
            </a:r>
            <a:r>
              <a:rPr lang="en-US" altLang="ko-KR" dirty="0"/>
              <a:t>");</a:t>
            </a:r>
          </a:p>
          <a:p>
            <a:pPr marL="0" indent="0">
              <a:buNone/>
            </a:pPr>
            <a:r>
              <a:rPr lang="en-US" altLang="ko-KR" dirty="0"/>
              <a:t>         conn = </a:t>
            </a:r>
            <a:r>
              <a:rPr lang="en-US" altLang="ko-KR" dirty="0" err="1"/>
              <a:t>DriverManager.getConnection</a:t>
            </a:r>
            <a:r>
              <a:rPr lang="en-US" altLang="ko-KR" dirty="0"/>
              <a:t>(</a:t>
            </a:r>
            <a:r>
              <a:rPr lang="en-US" altLang="ko-KR" dirty="0" err="1"/>
              <a:t>jdbcUrl</a:t>
            </a:r>
            <a:r>
              <a:rPr lang="en-US" altLang="ko-KR" dirty="0"/>
              <a:t>, </a:t>
            </a:r>
            <a:r>
              <a:rPr lang="en-US" altLang="ko-KR" dirty="0" err="1"/>
              <a:t>dbId</a:t>
            </a:r>
            <a:r>
              <a:rPr lang="en-US" altLang="ko-KR" dirty="0"/>
              <a:t>, </a:t>
            </a:r>
            <a:r>
              <a:rPr lang="en-US" altLang="ko-KR" dirty="0" err="1"/>
              <a:t>dbPass</a:t>
            </a:r>
            <a:r>
              <a:rPr lang="en-US" altLang="ko-KR" dirty="0"/>
              <a:t>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         </a:t>
            </a:r>
            <a:r>
              <a:rPr lang="en-US" altLang="ko-KR" dirty="0" err="1"/>
              <a:t>sql</a:t>
            </a:r>
            <a:r>
              <a:rPr lang="en-US" altLang="ko-KR" dirty="0"/>
              <a:t> = "select id, password, name, email from </a:t>
            </a:r>
            <a:r>
              <a:rPr lang="en-US" altLang="ko-KR" dirty="0" err="1"/>
              <a:t>member_fin</a:t>
            </a:r>
            <a:r>
              <a:rPr lang="en-US" altLang="ko-KR" dirty="0"/>
              <a:t> where id = ?";</a:t>
            </a:r>
          </a:p>
          <a:p>
            <a:pPr marL="0" indent="0">
              <a:buNone/>
            </a:pPr>
            <a:r>
              <a:rPr lang="en-US" altLang="ko-KR" dirty="0"/>
              <a:t>         </a:t>
            </a:r>
            <a:r>
              <a:rPr lang="en-US" altLang="ko-KR" dirty="0" err="1"/>
              <a:t>pstmt</a:t>
            </a:r>
            <a:r>
              <a:rPr lang="en-US" altLang="ko-KR" dirty="0"/>
              <a:t> = </a:t>
            </a:r>
            <a:r>
              <a:rPr lang="en-US" altLang="ko-KR" dirty="0" err="1"/>
              <a:t>conn.prepareStatement</a:t>
            </a:r>
            <a:r>
              <a:rPr lang="en-US" altLang="ko-KR" dirty="0"/>
              <a:t>(</a:t>
            </a:r>
            <a:r>
              <a:rPr lang="en-US" altLang="ko-KR" dirty="0" err="1"/>
              <a:t>sql</a:t>
            </a:r>
            <a:r>
              <a:rPr lang="en-US" altLang="ko-KR" dirty="0"/>
              <a:t>);</a:t>
            </a:r>
          </a:p>
          <a:p>
            <a:pPr marL="0" indent="0">
              <a:buNone/>
            </a:pPr>
            <a:r>
              <a:rPr lang="en-US" altLang="ko-KR" dirty="0"/>
              <a:t>         </a:t>
            </a:r>
            <a:r>
              <a:rPr lang="en-US" altLang="ko-KR" dirty="0" err="1"/>
              <a:t>pstmt.setString</a:t>
            </a:r>
            <a:r>
              <a:rPr lang="en-US" altLang="ko-KR" dirty="0"/>
              <a:t>(1, id);</a:t>
            </a:r>
          </a:p>
          <a:p>
            <a:pPr marL="0" indent="0">
              <a:buNone/>
            </a:pPr>
            <a:r>
              <a:rPr lang="en-US" altLang="ko-KR" dirty="0"/>
              <a:t>         </a:t>
            </a:r>
            <a:r>
              <a:rPr lang="en-US" altLang="ko-KR" dirty="0" err="1"/>
              <a:t>rs</a:t>
            </a:r>
            <a:r>
              <a:rPr lang="en-US" altLang="ko-KR" dirty="0"/>
              <a:t> = </a:t>
            </a:r>
            <a:r>
              <a:rPr lang="en-US" altLang="ko-KR" dirty="0" err="1"/>
              <a:t>pstmt.executeQuery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b="1" dirty="0"/>
              <a:t>if(</a:t>
            </a:r>
            <a:r>
              <a:rPr lang="en-US" altLang="ko-KR" b="1" dirty="0" err="1"/>
              <a:t>rs.next</a:t>
            </a:r>
            <a:r>
              <a:rPr lang="en-US" altLang="ko-KR" b="1" dirty="0"/>
              <a:t>()) {</a:t>
            </a:r>
          </a:p>
          <a:p>
            <a:pPr marL="0" indent="0">
              <a:buNone/>
            </a:pPr>
            <a:r>
              <a:rPr lang="en-US" altLang="ko-KR" dirty="0"/>
              <a:t>String rid = </a:t>
            </a:r>
            <a:r>
              <a:rPr lang="en-US" altLang="ko-KR" dirty="0" err="1"/>
              <a:t>rs.getString</a:t>
            </a:r>
            <a:r>
              <a:rPr lang="en-US" altLang="ko-KR" dirty="0"/>
              <a:t>("id");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b="1" dirty="0"/>
              <a:t>if(</a:t>
            </a:r>
            <a:r>
              <a:rPr lang="en-US" altLang="ko-KR" b="1" dirty="0" err="1"/>
              <a:t>id.equals</a:t>
            </a:r>
            <a:r>
              <a:rPr lang="en-US" altLang="ko-KR" b="1" dirty="0"/>
              <a:t>(rid)) {</a:t>
            </a:r>
          </a:p>
          <a:p>
            <a:pPr marL="0" indent="0">
              <a:buNone/>
            </a:pPr>
            <a:r>
              <a:rPr lang="en-US" altLang="ko-KR" dirty="0" err="1"/>
              <a:t>sql</a:t>
            </a:r>
            <a:r>
              <a:rPr lang="en-US" altLang="ko-KR" dirty="0"/>
              <a:t> = "update </a:t>
            </a:r>
            <a:r>
              <a:rPr lang="en-US" altLang="ko-KR" dirty="0" err="1"/>
              <a:t>member_fin</a:t>
            </a:r>
            <a:r>
              <a:rPr lang="en-US" altLang="ko-KR" dirty="0"/>
              <a:t> set password=? name=? email=? where id=?";</a:t>
            </a:r>
          </a:p>
          <a:p>
            <a:pPr marL="0" indent="0">
              <a:buNone/>
            </a:pPr>
            <a:r>
              <a:rPr lang="en-US" altLang="ko-KR" dirty="0" err="1"/>
              <a:t>pstmt</a:t>
            </a:r>
            <a:r>
              <a:rPr lang="en-US" altLang="ko-KR" dirty="0"/>
              <a:t> = </a:t>
            </a:r>
            <a:r>
              <a:rPr lang="en-US" altLang="ko-KR" dirty="0" err="1"/>
              <a:t>conn.prepareStatement</a:t>
            </a:r>
            <a:r>
              <a:rPr lang="en-US" altLang="ko-KR" dirty="0"/>
              <a:t>(</a:t>
            </a:r>
            <a:r>
              <a:rPr lang="en-US" altLang="ko-KR" dirty="0" err="1"/>
              <a:t>sql</a:t>
            </a:r>
            <a:r>
              <a:rPr lang="en-US" altLang="ko-KR" dirty="0"/>
              <a:t>);</a:t>
            </a:r>
          </a:p>
          <a:p>
            <a:pPr marL="0" indent="0">
              <a:buNone/>
            </a:pPr>
            <a:r>
              <a:rPr lang="en-US" altLang="ko-KR" dirty="0" err="1"/>
              <a:t>pstmt.setString</a:t>
            </a:r>
            <a:r>
              <a:rPr lang="en-US" altLang="ko-KR" dirty="0"/>
              <a:t>(1, password);</a:t>
            </a:r>
          </a:p>
          <a:p>
            <a:pPr marL="0" indent="0">
              <a:buNone/>
            </a:pPr>
            <a:r>
              <a:rPr lang="en-US" altLang="ko-KR" dirty="0" err="1"/>
              <a:t>pstmt.setString</a:t>
            </a:r>
            <a:r>
              <a:rPr lang="en-US" altLang="ko-KR" dirty="0"/>
              <a:t>(2, name);</a:t>
            </a:r>
          </a:p>
          <a:p>
            <a:pPr marL="0" indent="0">
              <a:buNone/>
            </a:pPr>
            <a:r>
              <a:rPr lang="en-US" altLang="ko-KR" dirty="0" err="1"/>
              <a:t>pstmt.setString</a:t>
            </a:r>
            <a:r>
              <a:rPr lang="en-US" altLang="ko-KR" dirty="0"/>
              <a:t>(3, email);</a:t>
            </a:r>
          </a:p>
          <a:p>
            <a:pPr marL="0" indent="0">
              <a:buNone/>
            </a:pPr>
            <a:r>
              <a:rPr lang="en-US" altLang="ko-KR" dirty="0" err="1"/>
              <a:t>pstmt.setString</a:t>
            </a:r>
            <a:r>
              <a:rPr lang="en-US" altLang="ko-KR" dirty="0"/>
              <a:t>(4, id);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en-US" altLang="ko-KR" dirty="0" err="1"/>
              <a:t>rs.close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r>
              <a:rPr lang="en-US" altLang="ko-KR" dirty="0" err="1"/>
              <a:t>pstmt.close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r>
              <a:rPr lang="en-US" altLang="ko-KR" dirty="0" err="1"/>
              <a:t>conn.close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 err="1"/>
              <a:t>str</a:t>
            </a:r>
            <a:r>
              <a:rPr lang="en-US" altLang="ko-KR" dirty="0"/>
              <a:t> = "</a:t>
            </a:r>
            <a:r>
              <a:rPr lang="ko-KR" altLang="en-US" dirty="0"/>
              <a:t>정보를 수정하였습니다</a:t>
            </a:r>
            <a:r>
              <a:rPr lang="en-US" altLang="ko-KR" dirty="0"/>
              <a:t>.";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  <a:r>
              <a:rPr lang="en-US" altLang="ko-KR" b="1" dirty="0"/>
              <a:t>catch(Exception e) {</a:t>
            </a:r>
          </a:p>
          <a:p>
            <a:pPr marL="0" indent="0">
              <a:buNone/>
            </a:pPr>
            <a:r>
              <a:rPr lang="en-US" altLang="ko-KR" dirty="0" err="1"/>
              <a:t>e.printStackTrace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r>
              <a:rPr lang="en-US" altLang="ko-KR" dirty="0" err="1"/>
              <a:t>str</a:t>
            </a:r>
            <a:r>
              <a:rPr lang="en-US" altLang="ko-KR" dirty="0"/>
              <a:t> = "</a:t>
            </a:r>
            <a:r>
              <a:rPr lang="ko-KR" altLang="en-US" dirty="0" err="1"/>
              <a:t>정보수정을</a:t>
            </a:r>
            <a:r>
              <a:rPr lang="ko-KR" altLang="en-US" dirty="0"/>
              <a:t> 실패하였습니다</a:t>
            </a:r>
            <a:r>
              <a:rPr lang="en-US" altLang="ko-KR" dirty="0"/>
              <a:t>.";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en-US" altLang="ko-KR" dirty="0"/>
              <a:t>%&gt;</a:t>
            </a:r>
            <a:endParaRPr lang="ko-KR" altLang="en-US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8435405" y="2369354"/>
            <a:ext cx="3657856" cy="44668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dirty="0"/>
              <a:t>&lt;body&gt;</a:t>
            </a:r>
          </a:p>
          <a:p>
            <a:pPr marL="0" indent="0">
              <a:buNone/>
            </a:pPr>
            <a:r>
              <a:rPr lang="en-US" altLang="ko-KR" dirty="0"/>
              <a:t>&lt;%=</a:t>
            </a:r>
            <a:r>
              <a:rPr lang="en-US" altLang="ko-KR" dirty="0" err="1"/>
              <a:t>str</a:t>
            </a:r>
            <a:r>
              <a:rPr lang="en-US" altLang="ko-KR" dirty="0"/>
              <a:t> %&gt; &lt;p&gt;</a:t>
            </a:r>
          </a:p>
          <a:p>
            <a:pPr marL="0" indent="0">
              <a:buNone/>
            </a:pPr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main.jsp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&lt;input type=</a:t>
            </a:r>
            <a:r>
              <a:rPr lang="en-US" altLang="ko-KR" i="1" dirty="0"/>
              <a:t>"submit" value="</a:t>
            </a:r>
            <a:r>
              <a:rPr lang="ko-KR" altLang="en-US" i="1" dirty="0" err="1"/>
              <a:t>메인으로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&lt;/form&gt;</a:t>
            </a:r>
          </a:p>
          <a:p>
            <a:pPr marL="0" indent="0">
              <a:buNone/>
            </a:pPr>
            <a:r>
              <a:rPr lang="en-US" altLang="ko-KR" dirty="0"/>
              <a:t>&lt;/body&gt;</a:t>
            </a:r>
            <a:r>
              <a:rPr lang="en-US" altLang="ko-KR" dirty="0" smtClean="0"/>
              <a:t>%&gt;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4948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22509" y="229326"/>
            <a:ext cx="5847217" cy="912947"/>
          </a:xfrm>
        </p:spPr>
        <p:txBody>
          <a:bodyPr/>
          <a:lstStyle/>
          <a:p>
            <a:r>
              <a:rPr lang="en-US" altLang="ko-KR" dirty="0" err="1" smtClean="0"/>
              <a:t>Logout.jsp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2509" y="1469571"/>
            <a:ext cx="9596257" cy="512717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altLang="ko-KR" dirty="0"/>
              <a:t>&lt;%@ page language=</a:t>
            </a:r>
            <a:r>
              <a:rPr lang="fr-FR" altLang="ko-KR" i="1" dirty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dirty="0"/>
              <a:t>    </a:t>
            </a:r>
            <a:r>
              <a:rPr lang="en-US" altLang="ko-KR" dirty="0" err="1"/>
              <a:t>pageEncoding</a:t>
            </a:r>
            <a:r>
              <a:rPr lang="en-US" altLang="ko-KR" dirty="0"/>
              <a:t>=</a:t>
            </a:r>
            <a:r>
              <a:rPr lang="en-US" altLang="ko-KR" i="1" dirty="0"/>
              <a:t>"UTF-8"%&gt;</a:t>
            </a:r>
          </a:p>
          <a:p>
            <a:pPr marL="0" indent="0">
              <a:buNone/>
            </a:pPr>
            <a:r>
              <a:rPr lang="en-US" altLang="ko-KR" dirty="0"/>
              <a:t>&lt;!DOCTYPE html PUBLIC "-//W3C//DTD HTML 4.01 Transitional//EN" "http://www.w3.org/TR/html4/loose.dtd"&gt;</a:t>
            </a:r>
          </a:p>
          <a:p>
            <a:pPr marL="0" indent="0">
              <a:buNone/>
            </a:pPr>
            <a:r>
              <a:rPr lang="en-US" altLang="ko-KR" dirty="0"/>
              <a:t>&lt;html&gt;</a:t>
            </a:r>
          </a:p>
          <a:p>
            <a:pPr marL="0" indent="0">
              <a:buNone/>
            </a:pPr>
            <a:r>
              <a:rPr lang="en-US" altLang="ko-KR" dirty="0"/>
              <a:t>&lt;head&gt;</a:t>
            </a:r>
          </a:p>
          <a:p>
            <a:pPr marL="0" indent="0">
              <a:buNone/>
            </a:pPr>
            <a:r>
              <a:rPr lang="en-US" altLang="ko-KR" dirty="0"/>
              <a:t>&lt;meta http-</a:t>
            </a:r>
            <a:r>
              <a:rPr lang="en-US" altLang="ko-KR" dirty="0" err="1"/>
              <a:t>equiv</a:t>
            </a:r>
            <a:r>
              <a:rPr lang="en-US" altLang="ko-KR" dirty="0"/>
              <a:t>=</a:t>
            </a:r>
            <a:r>
              <a:rPr lang="en-US" altLang="ko-KR" i="1" dirty="0"/>
              <a:t>"Content-Type" content="text/html; charset=UTF-8"&gt;</a:t>
            </a:r>
          </a:p>
          <a:p>
            <a:pPr marL="0" indent="0">
              <a:buNone/>
            </a:pPr>
            <a:r>
              <a:rPr lang="en-US" altLang="ko-KR" dirty="0"/>
              <a:t>&lt;title&gt;Insert title here&lt;/title&gt;</a:t>
            </a:r>
          </a:p>
          <a:p>
            <a:pPr marL="0" indent="0">
              <a:buNone/>
            </a:pPr>
            <a:r>
              <a:rPr lang="en-US" altLang="ko-KR" dirty="0"/>
              <a:t>&lt;/head&gt;</a:t>
            </a:r>
          </a:p>
          <a:p>
            <a:pPr marL="0" indent="0">
              <a:buNone/>
            </a:pPr>
            <a:r>
              <a:rPr lang="en-US" altLang="ko-KR" dirty="0"/>
              <a:t>&lt;body&gt;</a:t>
            </a:r>
          </a:p>
          <a:p>
            <a:pPr marL="0" indent="0">
              <a:buNone/>
            </a:pPr>
            <a:r>
              <a:rPr lang="en-US" altLang="ko-KR" dirty="0"/>
              <a:t>&lt;%</a:t>
            </a:r>
          </a:p>
          <a:p>
            <a:pPr marL="0" indent="0">
              <a:buNone/>
            </a:pPr>
            <a:r>
              <a:rPr lang="en-US" altLang="ko-KR" dirty="0" err="1"/>
              <a:t>session.invalidate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r>
              <a:rPr lang="en-US" altLang="ko-KR" dirty="0"/>
              <a:t>%&gt;</a:t>
            </a:r>
          </a:p>
          <a:p>
            <a:pPr marL="0" indent="0">
              <a:buNone/>
            </a:pPr>
            <a:r>
              <a:rPr lang="en-US" altLang="ko-KR" dirty="0"/>
              <a:t>&lt;script&gt;</a:t>
            </a:r>
          </a:p>
          <a:p>
            <a:pPr marL="0" indent="0">
              <a:buNone/>
            </a:pPr>
            <a:r>
              <a:rPr lang="en-US" altLang="ko-KR" dirty="0"/>
              <a:t>alert("</a:t>
            </a:r>
            <a:r>
              <a:rPr lang="ko-KR" altLang="en-US" dirty="0"/>
              <a:t>로그 아웃 되었습니다</a:t>
            </a:r>
            <a:r>
              <a:rPr lang="en-US" altLang="ko-KR" dirty="0"/>
              <a:t>.");</a:t>
            </a:r>
          </a:p>
          <a:p>
            <a:pPr marL="0" indent="0">
              <a:buNone/>
            </a:pPr>
            <a:r>
              <a:rPr lang="en-US" altLang="ko-KR" dirty="0" err="1"/>
              <a:t>location.href</a:t>
            </a:r>
            <a:r>
              <a:rPr lang="en-US" altLang="ko-KR" dirty="0"/>
              <a:t>="</a:t>
            </a:r>
            <a:r>
              <a:rPr lang="en-US" altLang="ko-KR" dirty="0" err="1"/>
              <a:t>loginForm.jsp</a:t>
            </a:r>
            <a:r>
              <a:rPr lang="en-US" altLang="ko-KR" dirty="0"/>
              <a:t>";</a:t>
            </a:r>
          </a:p>
          <a:p>
            <a:pPr marL="0" indent="0">
              <a:buNone/>
            </a:pPr>
            <a:r>
              <a:rPr lang="en-US" altLang="ko-KR" dirty="0"/>
              <a:t>&lt;/script&gt;</a:t>
            </a:r>
          </a:p>
          <a:p>
            <a:pPr marL="0" indent="0">
              <a:buNone/>
            </a:pPr>
            <a:r>
              <a:rPr lang="en-US" altLang="ko-KR" dirty="0"/>
              <a:t>&lt;/body&gt;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5409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83" y="229326"/>
            <a:ext cx="5651274" cy="912948"/>
          </a:xfrm>
        </p:spPr>
        <p:txBody>
          <a:bodyPr/>
          <a:lstStyle/>
          <a:p>
            <a:r>
              <a:rPr lang="en-US" altLang="ko-KR" dirty="0" err="1" smtClean="0"/>
              <a:t>List.jsp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6383" y="1430383"/>
            <a:ext cx="5651274" cy="524473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fr-FR" altLang="ko-KR" dirty="0"/>
              <a:t>&lt;%@ page language=</a:t>
            </a:r>
            <a:r>
              <a:rPr lang="fr-FR" altLang="ko-KR" i="1" dirty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dirty="0"/>
              <a:t>    </a:t>
            </a:r>
            <a:r>
              <a:rPr lang="en-US" altLang="ko-KR" dirty="0" err="1"/>
              <a:t>pageEncoding</a:t>
            </a:r>
            <a:r>
              <a:rPr lang="en-US" altLang="ko-KR" dirty="0"/>
              <a:t>=</a:t>
            </a:r>
            <a:r>
              <a:rPr lang="en-US" altLang="ko-KR" i="1" dirty="0"/>
              <a:t>"UTF-8"%&gt;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</a:t>
            </a:r>
            <a:r>
              <a:rPr lang="en-US" altLang="ko-KR" i="1" dirty="0"/>
              <a:t>.*"%&gt;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java.sql.Connection</a:t>
            </a:r>
            <a:r>
              <a:rPr lang="en-US" altLang="ko-KR" i="1" dirty="0"/>
              <a:t>" 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java.sql.DriverManager</a:t>
            </a:r>
            <a:r>
              <a:rPr lang="en-US" altLang="ko-KR" i="1" dirty="0"/>
              <a:t>" 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java.sql.PreparedStatement</a:t>
            </a:r>
            <a:r>
              <a:rPr lang="en-US" altLang="ko-KR" i="1" dirty="0"/>
              <a:t>" 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java.sql.ResultSet</a:t>
            </a:r>
            <a:r>
              <a:rPr lang="en-US" altLang="ko-KR" i="1" dirty="0"/>
              <a:t>" %&gt;</a:t>
            </a:r>
          </a:p>
          <a:p>
            <a:pPr marL="0" indent="0">
              <a:buNone/>
            </a:pPr>
            <a:r>
              <a:rPr lang="en-US" altLang="ko-KR" dirty="0"/>
              <a:t>&lt;%@ page session=</a:t>
            </a:r>
            <a:r>
              <a:rPr lang="en-US" altLang="ko-KR" i="1" dirty="0"/>
              <a:t>"true" %&gt;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&lt;% </a:t>
            </a:r>
            <a:r>
              <a:rPr lang="en-US" altLang="ko-KR" dirty="0" err="1"/>
              <a:t>request.setCharacterEncoding</a:t>
            </a:r>
            <a:r>
              <a:rPr lang="en-US" altLang="ko-KR" dirty="0"/>
              <a:t>("utf-8");%&gt;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 &lt;html&gt;</a:t>
            </a:r>
          </a:p>
          <a:p>
            <a:pPr marL="0" indent="0">
              <a:buNone/>
            </a:pPr>
            <a:r>
              <a:rPr lang="en-US" altLang="ko-KR" dirty="0"/>
              <a:t> &lt;head&gt;</a:t>
            </a:r>
          </a:p>
          <a:p>
            <a:pPr marL="0" indent="0">
              <a:buNone/>
            </a:pPr>
            <a:r>
              <a:rPr lang="en-US" altLang="ko-KR" dirty="0"/>
              <a:t> &lt;link </a:t>
            </a:r>
            <a:r>
              <a:rPr lang="en-US" altLang="ko-KR" dirty="0" err="1"/>
              <a:t>rel</a:t>
            </a:r>
            <a:r>
              <a:rPr lang="en-US" altLang="ko-KR" dirty="0"/>
              <a:t> = </a:t>
            </a:r>
            <a:r>
              <a:rPr lang="en-US" altLang="ko-KR" i="1" dirty="0"/>
              <a:t>"stylesheet" </a:t>
            </a:r>
            <a:r>
              <a:rPr lang="en-US" altLang="ko-KR" i="1" dirty="0" err="1"/>
              <a:t>href</a:t>
            </a:r>
            <a:r>
              <a:rPr lang="en-US" altLang="ko-KR" i="1" dirty="0"/>
              <a:t> = "style.css"&gt;</a:t>
            </a:r>
          </a:p>
          <a:p>
            <a:pPr marL="0" indent="0">
              <a:buNone/>
            </a:pPr>
            <a:r>
              <a:rPr lang="en-US" altLang="ko-KR" dirty="0"/>
              <a:t> &lt;/head&gt;</a:t>
            </a:r>
          </a:p>
          <a:p>
            <a:pPr marL="0" indent="0">
              <a:buNone/>
            </a:pPr>
            <a:r>
              <a:rPr lang="en-US" altLang="ko-KR" dirty="0"/>
              <a:t> &lt;body&gt;</a:t>
            </a:r>
          </a:p>
          <a:p>
            <a:pPr marL="0" indent="0">
              <a:buNone/>
            </a:pPr>
            <a:r>
              <a:rPr lang="ko-KR" altLang="en-US" dirty="0"/>
              <a:t>    </a:t>
            </a:r>
          </a:p>
          <a:p>
            <a:pPr marL="0" indent="0">
              <a:buNone/>
            </a:pPr>
            <a:r>
              <a:rPr lang="en-US" altLang="ko-KR" dirty="0"/>
              <a:t>  &lt;h2&gt; </a:t>
            </a:r>
            <a:r>
              <a:rPr lang="ko-KR" altLang="en-US" dirty="0" err="1"/>
              <a:t>회원목록</a:t>
            </a:r>
            <a:r>
              <a:rPr lang="en-US" altLang="ko-KR" dirty="0"/>
              <a:t>&lt;/h2&gt;</a:t>
            </a:r>
          </a:p>
          <a:p>
            <a:pPr marL="0" indent="0">
              <a:buNone/>
            </a:pPr>
            <a:r>
              <a:rPr lang="ko-KR" altLang="en-US" dirty="0"/>
              <a:t>  </a:t>
            </a:r>
          </a:p>
          <a:p>
            <a:pPr marL="0" indent="0">
              <a:buNone/>
            </a:pPr>
            <a:r>
              <a:rPr lang="en-US" altLang="ko-KR" dirty="0"/>
              <a:t>&lt;table border=</a:t>
            </a:r>
            <a:r>
              <a:rPr lang="en-US" altLang="ko-KR" i="1" dirty="0"/>
              <a:t>1&gt;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</a:t>
            </a:r>
            <a:r>
              <a:rPr lang="en-US" altLang="ko-KR" dirty="0" err="1"/>
              <a:t>tr</a:t>
            </a:r>
            <a:r>
              <a:rPr lang="en-US" altLang="ko-KR" dirty="0"/>
              <a:t>&gt;</a:t>
            </a:r>
          </a:p>
          <a:p>
            <a:pPr marL="0" indent="0">
              <a:buNone/>
            </a:pPr>
            <a:r>
              <a:rPr lang="en-US" altLang="ko-KR" dirty="0"/>
              <a:t>&lt;</a:t>
            </a:r>
            <a:r>
              <a:rPr lang="en-US" altLang="ko-KR" dirty="0" err="1"/>
              <a:t>th</a:t>
            </a:r>
            <a:r>
              <a:rPr lang="en-US" altLang="ko-KR" dirty="0"/>
              <a:t>&gt;</a:t>
            </a:r>
            <a:r>
              <a:rPr lang="ko-KR" altLang="en-US" dirty="0"/>
              <a:t>아이디</a:t>
            </a:r>
            <a:r>
              <a:rPr lang="en-US" altLang="ko-KR" dirty="0"/>
              <a:t>&lt;/</a:t>
            </a:r>
            <a:r>
              <a:rPr lang="en-US" altLang="ko-KR" dirty="0" err="1"/>
              <a:t>th</a:t>
            </a:r>
            <a:r>
              <a:rPr lang="en-US" altLang="ko-KR" dirty="0"/>
              <a:t>&gt;</a:t>
            </a:r>
          </a:p>
          <a:p>
            <a:pPr marL="0" indent="0">
              <a:buNone/>
            </a:pPr>
            <a:r>
              <a:rPr lang="en-US" altLang="ko-KR" dirty="0"/>
              <a:t>&lt;</a:t>
            </a:r>
            <a:r>
              <a:rPr lang="en-US" altLang="ko-KR" dirty="0" err="1"/>
              <a:t>th</a:t>
            </a:r>
            <a:r>
              <a:rPr lang="en-US" altLang="ko-KR" dirty="0"/>
              <a:t>&gt;</a:t>
            </a:r>
            <a:r>
              <a:rPr lang="ko-KR" altLang="en-US" dirty="0"/>
              <a:t>패스워드</a:t>
            </a:r>
            <a:r>
              <a:rPr lang="en-US" altLang="ko-KR" dirty="0"/>
              <a:t>&lt;/</a:t>
            </a:r>
            <a:r>
              <a:rPr lang="en-US" altLang="ko-KR" dirty="0" err="1"/>
              <a:t>th</a:t>
            </a:r>
            <a:r>
              <a:rPr lang="en-US" altLang="ko-KR" dirty="0"/>
              <a:t>&gt;</a:t>
            </a:r>
          </a:p>
          <a:p>
            <a:pPr marL="0" indent="0">
              <a:buNone/>
            </a:pPr>
            <a:r>
              <a:rPr lang="en-US" altLang="ko-KR" dirty="0"/>
              <a:t>&lt;</a:t>
            </a:r>
            <a:r>
              <a:rPr lang="en-US" altLang="ko-KR" dirty="0" err="1"/>
              <a:t>th</a:t>
            </a:r>
            <a:r>
              <a:rPr lang="en-US" altLang="ko-KR" dirty="0"/>
              <a:t>&gt;</a:t>
            </a:r>
            <a:r>
              <a:rPr lang="ko-KR" altLang="en-US" dirty="0"/>
              <a:t>이름</a:t>
            </a:r>
            <a:r>
              <a:rPr lang="en-US" altLang="ko-KR" dirty="0"/>
              <a:t>&lt;/</a:t>
            </a:r>
            <a:r>
              <a:rPr lang="en-US" altLang="ko-KR" dirty="0" err="1"/>
              <a:t>th</a:t>
            </a:r>
            <a:r>
              <a:rPr lang="en-US" altLang="ko-KR" dirty="0"/>
              <a:t>&gt;</a:t>
            </a:r>
          </a:p>
          <a:p>
            <a:pPr marL="0" indent="0">
              <a:buNone/>
            </a:pPr>
            <a:r>
              <a:rPr lang="en-US" altLang="ko-KR" dirty="0"/>
              <a:t>&lt;</a:t>
            </a:r>
            <a:r>
              <a:rPr lang="en-US" altLang="ko-KR" dirty="0" err="1"/>
              <a:t>th</a:t>
            </a:r>
            <a:r>
              <a:rPr lang="en-US" altLang="ko-KR" dirty="0"/>
              <a:t>&gt;</a:t>
            </a:r>
            <a:r>
              <a:rPr lang="ko-KR" altLang="en-US" dirty="0"/>
              <a:t>이메일</a:t>
            </a:r>
            <a:r>
              <a:rPr lang="en-US" altLang="ko-KR" dirty="0"/>
              <a:t>&lt;/</a:t>
            </a:r>
            <a:r>
              <a:rPr lang="en-US" altLang="ko-KR" dirty="0" err="1"/>
              <a:t>th</a:t>
            </a:r>
            <a:r>
              <a:rPr lang="en-US" altLang="ko-KR" dirty="0"/>
              <a:t>&gt;</a:t>
            </a:r>
            <a:endParaRPr lang="ko-KR" altLang="en-US" dirty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5747657" y="1430382"/>
            <a:ext cx="5651274" cy="52447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dirty="0"/>
              <a:t>&lt;/</a:t>
            </a:r>
            <a:r>
              <a:rPr lang="en-US" altLang="ko-KR" dirty="0" err="1"/>
              <a:t>tr</a:t>
            </a:r>
            <a:r>
              <a:rPr lang="en-US" altLang="ko-KR" dirty="0"/>
              <a:t>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&lt;%</a:t>
            </a:r>
          </a:p>
          <a:p>
            <a:pPr marL="0" indent="0">
              <a:buNone/>
            </a:pPr>
            <a:r>
              <a:rPr lang="en-US" altLang="ko-KR" dirty="0" err="1"/>
              <a:t>ResultSet</a:t>
            </a:r>
            <a:r>
              <a:rPr lang="en-US" altLang="ko-KR" dirty="0"/>
              <a:t> </a:t>
            </a:r>
            <a:r>
              <a:rPr lang="en-US" altLang="ko-KR" dirty="0" err="1"/>
              <a:t>rs</a:t>
            </a:r>
            <a:r>
              <a:rPr lang="en-US" altLang="ko-KR" dirty="0"/>
              <a:t>=</a:t>
            </a:r>
            <a:r>
              <a:rPr lang="en-US" altLang="ko-KR" b="1" dirty="0"/>
              <a:t>null;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b="1" dirty="0"/>
              <a:t>try{</a:t>
            </a:r>
          </a:p>
          <a:p>
            <a:pPr marL="0" indent="0">
              <a:buNone/>
            </a:pPr>
            <a:r>
              <a:rPr lang="ko-KR" altLang="en-US" dirty="0"/>
              <a:t> </a:t>
            </a:r>
          </a:p>
          <a:p>
            <a:pPr marL="0" indent="0">
              <a:buNone/>
            </a:pPr>
            <a:r>
              <a:rPr lang="en-US" altLang="ko-KR" dirty="0"/>
              <a:t>   </a:t>
            </a:r>
            <a:r>
              <a:rPr lang="en-US" altLang="ko-KR" dirty="0" err="1"/>
              <a:t>Class.forName</a:t>
            </a:r>
            <a:r>
              <a:rPr lang="en-US" altLang="ko-KR" dirty="0"/>
              <a:t>("</a:t>
            </a:r>
            <a:r>
              <a:rPr lang="en-US" altLang="ko-KR" dirty="0" err="1"/>
              <a:t>oracle.jdbc.driver.OracleDriver</a:t>
            </a:r>
            <a:r>
              <a:rPr lang="en-US" altLang="ko-KR" dirty="0"/>
              <a:t>");</a:t>
            </a:r>
          </a:p>
          <a:p>
            <a:pPr marL="0" indent="0">
              <a:buNone/>
            </a:pPr>
            <a:r>
              <a:rPr lang="en-US" altLang="ko-KR" dirty="0"/>
              <a:t>Connection conn=</a:t>
            </a:r>
            <a:r>
              <a:rPr lang="en-US" altLang="ko-KR" dirty="0" err="1"/>
              <a:t>DriverManager.getConnection</a:t>
            </a:r>
            <a:r>
              <a:rPr lang="en-US" altLang="ko-KR" dirty="0"/>
              <a:t>("</a:t>
            </a:r>
            <a:r>
              <a:rPr lang="en-US" altLang="ko-KR" dirty="0" err="1"/>
              <a:t>jdbc:oracle:thin</a:t>
            </a:r>
            <a:r>
              <a:rPr lang="en-US" altLang="ko-KR" dirty="0"/>
              <a:t>:@168.126.146.45:1521:orcl","20172257","980620");</a:t>
            </a:r>
          </a:p>
          <a:p>
            <a:pPr marL="0" indent="0">
              <a:buNone/>
            </a:pPr>
            <a:r>
              <a:rPr lang="en-US" altLang="ko-KR" dirty="0" err="1"/>
              <a:t>PreparedStatement</a:t>
            </a:r>
            <a:r>
              <a:rPr lang="en-US" altLang="ko-KR" dirty="0"/>
              <a:t> </a:t>
            </a:r>
            <a:r>
              <a:rPr lang="en-US" altLang="ko-KR" dirty="0" err="1"/>
              <a:t>pstmt</a:t>
            </a:r>
            <a:r>
              <a:rPr lang="en-US" altLang="ko-KR" dirty="0"/>
              <a:t>=</a:t>
            </a:r>
            <a:r>
              <a:rPr lang="en-US" altLang="ko-KR" dirty="0" err="1"/>
              <a:t>conn.prepareStatement</a:t>
            </a:r>
            <a:r>
              <a:rPr lang="en-US" altLang="ko-KR" dirty="0"/>
              <a:t>("select * from </a:t>
            </a:r>
            <a:r>
              <a:rPr lang="en-US" altLang="ko-KR" dirty="0" err="1"/>
              <a:t>member_fin</a:t>
            </a:r>
            <a:r>
              <a:rPr lang="en-US" altLang="ko-KR" dirty="0"/>
              <a:t>") ;</a:t>
            </a:r>
          </a:p>
          <a:p>
            <a:pPr marL="0" indent="0">
              <a:buNone/>
            </a:pPr>
            <a:r>
              <a:rPr lang="en-US" altLang="ko-KR" dirty="0" err="1"/>
              <a:t>rs</a:t>
            </a:r>
            <a:r>
              <a:rPr lang="en-US" altLang="ko-KR" dirty="0"/>
              <a:t>=</a:t>
            </a:r>
            <a:r>
              <a:rPr lang="en-US" altLang="ko-KR" dirty="0" err="1"/>
              <a:t>pstmt.executeQuery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b="1" dirty="0"/>
              <a:t>while(</a:t>
            </a:r>
            <a:r>
              <a:rPr lang="en-US" altLang="ko-KR" b="1" dirty="0" err="1"/>
              <a:t>rs.next</a:t>
            </a:r>
            <a:r>
              <a:rPr lang="en-US" altLang="ko-KR" b="1" dirty="0"/>
              <a:t>()){</a:t>
            </a:r>
          </a:p>
          <a:p>
            <a:pPr marL="0" indent="0">
              <a:buNone/>
            </a:pPr>
            <a:r>
              <a:rPr lang="en-US" altLang="ko-KR" dirty="0"/>
              <a:t>String id=</a:t>
            </a:r>
            <a:r>
              <a:rPr lang="en-US" altLang="ko-KR" dirty="0" err="1"/>
              <a:t>rs.getString</a:t>
            </a:r>
            <a:r>
              <a:rPr lang="en-US" altLang="ko-KR" dirty="0"/>
              <a:t>("id");</a:t>
            </a:r>
          </a:p>
          <a:p>
            <a:pPr marL="0" indent="0">
              <a:buNone/>
            </a:pPr>
            <a:r>
              <a:rPr lang="en-US" altLang="ko-KR" dirty="0"/>
              <a:t>String password=</a:t>
            </a:r>
            <a:r>
              <a:rPr lang="en-US" altLang="ko-KR" dirty="0" err="1"/>
              <a:t>rs.getString</a:t>
            </a:r>
            <a:r>
              <a:rPr lang="en-US" altLang="ko-KR" dirty="0"/>
              <a:t>("password");</a:t>
            </a:r>
          </a:p>
          <a:p>
            <a:pPr marL="0" indent="0">
              <a:buNone/>
            </a:pPr>
            <a:r>
              <a:rPr lang="en-US" altLang="ko-KR" dirty="0"/>
              <a:t>String name=</a:t>
            </a:r>
            <a:r>
              <a:rPr lang="en-US" altLang="ko-KR" dirty="0" err="1"/>
              <a:t>rs.getString</a:t>
            </a:r>
            <a:r>
              <a:rPr lang="en-US" altLang="ko-KR" dirty="0"/>
              <a:t>("name");</a:t>
            </a:r>
          </a:p>
          <a:p>
            <a:pPr marL="0" indent="0">
              <a:buNone/>
            </a:pPr>
            <a:r>
              <a:rPr lang="en-US" altLang="ko-KR" dirty="0"/>
              <a:t>String email=</a:t>
            </a:r>
            <a:r>
              <a:rPr lang="en-US" altLang="ko-KR" dirty="0" err="1"/>
              <a:t>rs.getString</a:t>
            </a:r>
            <a:r>
              <a:rPr lang="en-US" altLang="ko-KR" dirty="0"/>
              <a:t>("email");</a:t>
            </a:r>
          </a:p>
          <a:p>
            <a:pPr marL="0" indent="0">
              <a:buNone/>
            </a:pPr>
            <a:r>
              <a:rPr lang="ko-KR" altLang="en-US" dirty="0"/>
              <a:t> </a:t>
            </a:r>
          </a:p>
          <a:p>
            <a:pPr marL="0" indent="0">
              <a:buNone/>
            </a:pPr>
            <a:r>
              <a:rPr lang="en-US" altLang="ko-KR" dirty="0"/>
              <a:t>%&gt;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</a:t>
            </a:r>
            <a:r>
              <a:rPr lang="en-US" altLang="ko-KR" dirty="0" err="1"/>
              <a:t>tr</a:t>
            </a:r>
            <a:r>
              <a:rPr lang="en-US" altLang="ko-KR" dirty="0"/>
              <a:t>&gt;</a:t>
            </a:r>
          </a:p>
          <a:p>
            <a:pPr marL="0" indent="0">
              <a:buNone/>
            </a:pPr>
            <a:r>
              <a:rPr lang="en-US" altLang="ko-KR" dirty="0"/>
              <a:t>&lt;td&gt;&lt;%= id %&gt;&lt;/td&gt;</a:t>
            </a:r>
          </a:p>
          <a:p>
            <a:pPr marL="0" indent="0">
              <a:buNone/>
            </a:pPr>
            <a:r>
              <a:rPr lang="en-US" altLang="ko-KR" dirty="0"/>
              <a:t>&lt;td&gt;&lt;%= password %&gt;&lt;/td&gt;</a:t>
            </a:r>
          </a:p>
          <a:p>
            <a:pPr marL="0" indent="0">
              <a:buNone/>
            </a:pPr>
            <a:r>
              <a:rPr lang="en-US" altLang="ko-KR" dirty="0"/>
              <a:t>&lt;td&gt;&lt;%= name %&gt;&lt;/td&gt;</a:t>
            </a:r>
          </a:p>
          <a:p>
            <a:pPr marL="0" indent="0">
              <a:buNone/>
            </a:pPr>
            <a:r>
              <a:rPr lang="en-US" altLang="ko-KR" dirty="0"/>
              <a:t>&lt;td&gt;&lt;%= email %&gt;&lt;/td&gt;</a:t>
            </a:r>
          </a:p>
          <a:p>
            <a:pPr marL="0" indent="0">
              <a:buNone/>
            </a:pPr>
            <a:r>
              <a:rPr lang="en-US" altLang="ko-KR" dirty="0"/>
              <a:t>&lt;/</a:t>
            </a:r>
            <a:r>
              <a:rPr lang="en-US" altLang="ko-KR" dirty="0" err="1"/>
              <a:t>tr</a:t>
            </a:r>
            <a:r>
              <a:rPr lang="en-US" altLang="ko-KR" dirty="0"/>
              <a:t>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&lt;%</a:t>
            </a:r>
            <a:r>
              <a:rPr lang="ko-KR" altLang="en-US" dirty="0"/>
              <a:t> </a:t>
            </a: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  <a:r>
              <a:rPr lang="en-US" altLang="ko-KR" b="1" dirty="0"/>
              <a:t>catch(Exception e){ </a:t>
            </a:r>
          </a:p>
          <a:p>
            <a:pPr marL="0" indent="0">
              <a:buNone/>
            </a:pPr>
            <a:r>
              <a:rPr lang="en-US" altLang="ko-KR" dirty="0" err="1"/>
              <a:t>e.printStackTrace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en-US" altLang="ko-KR" dirty="0"/>
              <a:t>%&gt;</a:t>
            </a:r>
            <a:endParaRPr lang="ko-KR" altLang="en-US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7963988" y="3725091"/>
            <a:ext cx="3844835" cy="2309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dirty="0"/>
              <a:t>&lt;/table&gt;</a:t>
            </a:r>
          </a:p>
          <a:p>
            <a:pPr marL="0" indent="0">
              <a:buNone/>
            </a:pPr>
            <a:r>
              <a:rPr lang="en-US" altLang="ko-KR" dirty="0"/>
              <a:t>&lt;p&gt;</a:t>
            </a:r>
          </a:p>
          <a:p>
            <a:pPr marL="0" indent="0">
              <a:buNone/>
            </a:pPr>
            <a:r>
              <a:rPr lang="en-US" altLang="ko-KR" dirty="0"/>
              <a:t>&lt;a </a:t>
            </a:r>
            <a:r>
              <a:rPr lang="en-US" altLang="ko-KR" dirty="0" err="1"/>
              <a:t>href</a:t>
            </a:r>
            <a:r>
              <a:rPr lang="en-US" altLang="ko-KR" dirty="0"/>
              <a:t>=</a:t>
            </a:r>
            <a:r>
              <a:rPr lang="en-US" altLang="ko-KR" i="1" dirty="0"/>
              <a:t>"http://localhost:8080/jsp_B_final_20172257/project/</a:t>
            </a:r>
            <a:r>
              <a:rPr lang="en-US" altLang="ko-KR" i="1" dirty="0" err="1"/>
              <a:t>main.jsp</a:t>
            </a:r>
            <a:r>
              <a:rPr lang="en-US" altLang="ko-KR" i="1" dirty="0"/>
              <a:t>"&gt;</a:t>
            </a:r>
            <a:r>
              <a:rPr lang="ko-KR" altLang="en-US" i="1" dirty="0"/>
              <a:t>메인  </a:t>
            </a:r>
            <a:r>
              <a:rPr lang="en-US" altLang="ko-KR" i="1" dirty="0"/>
              <a:t>click here!&lt;/a&gt;</a:t>
            </a:r>
          </a:p>
          <a:p>
            <a:pPr marL="0" indent="0">
              <a:buNone/>
            </a:pPr>
            <a:r>
              <a:rPr lang="en-US" altLang="ko-KR" dirty="0"/>
              <a:t>&lt;p&gt;</a:t>
            </a:r>
          </a:p>
          <a:p>
            <a:pPr marL="0" indent="0">
              <a:buNone/>
            </a:pPr>
            <a:r>
              <a:rPr lang="en-US" altLang="ko-KR" dirty="0"/>
              <a:t>&lt;/body&gt;</a:t>
            </a:r>
          </a:p>
          <a:p>
            <a:pPr marL="0" indent="0">
              <a:buNone/>
            </a:pPr>
            <a:r>
              <a:rPr lang="en-US" altLang="ko-KR" dirty="0"/>
              <a:t>&lt;/html&gt;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3944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3452" y="172909"/>
            <a:ext cx="8534400" cy="896037"/>
          </a:xfrm>
        </p:spPr>
        <p:txBody>
          <a:bodyPr/>
          <a:lstStyle/>
          <a:p>
            <a:r>
              <a:rPr lang="en-US" altLang="ko-KR" dirty="0" err="1" smtClean="0"/>
              <a:t>Loginfrom.jsp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66319" y="1068946"/>
            <a:ext cx="6025681" cy="55610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ko-KR" sz="1600" dirty="0"/>
              <a:t>&lt;form method=</a:t>
            </a:r>
            <a:r>
              <a:rPr lang="en-US" altLang="ko-KR" sz="1600" i="1" dirty="0"/>
              <a:t>"post" action="</a:t>
            </a:r>
            <a:r>
              <a:rPr lang="en-US" altLang="ko-KR" sz="1600" i="1" dirty="0" err="1"/>
              <a:t>testLogin.jsp</a:t>
            </a:r>
            <a:r>
              <a:rPr lang="en-US" altLang="ko-KR" sz="1600" i="1" dirty="0"/>
              <a:t>"&gt;</a:t>
            </a:r>
          </a:p>
          <a:p>
            <a:pPr marL="0" indent="0">
              <a:buNone/>
            </a:pPr>
            <a:r>
              <a:rPr lang="en-US" altLang="ko-KR" sz="1600" dirty="0"/>
              <a:t>&lt;label for=</a:t>
            </a:r>
            <a:r>
              <a:rPr lang="en-US" altLang="ko-KR" sz="1600" i="1" dirty="0"/>
              <a:t>"id"&gt;</a:t>
            </a:r>
            <a:r>
              <a:rPr lang="ko-KR" altLang="en-US" sz="1600" i="1" dirty="0"/>
              <a:t>아이디</a:t>
            </a:r>
            <a:r>
              <a:rPr lang="en-US" altLang="ko-KR" sz="1600" i="1" dirty="0"/>
              <a:t>:&lt;/label&gt;</a:t>
            </a:r>
          </a:p>
          <a:p>
            <a:pPr marL="0" indent="0">
              <a:buNone/>
            </a:pPr>
            <a:r>
              <a:rPr lang="en-US" altLang="ko-KR" sz="1600" dirty="0"/>
              <a:t>&lt;input type=</a:t>
            </a:r>
            <a:r>
              <a:rPr lang="en-US" altLang="ko-KR" sz="1600" i="1" dirty="0"/>
              <a:t>"text" name="id" id="id"&gt;&lt;</a:t>
            </a:r>
            <a:r>
              <a:rPr lang="en-US" altLang="ko-KR" sz="1600" i="1" dirty="0" err="1"/>
              <a:t>br</a:t>
            </a:r>
            <a:r>
              <a:rPr lang="en-US" altLang="ko-KR" sz="1600" i="1" dirty="0"/>
              <a:t>&gt;</a:t>
            </a:r>
          </a:p>
          <a:p>
            <a:pPr marL="0" indent="0">
              <a:buNone/>
            </a:pPr>
            <a:r>
              <a:rPr lang="en-US" altLang="ko-KR" sz="1600" dirty="0"/>
              <a:t>&lt;label for=</a:t>
            </a:r>
            <a:r>
              <a:rPr lang="en-US" altLang="ko-KR" sz="1600" i="1" dirty="0"/>
              <a:t>"</a:t>
            </a:r>
            <a:r>
              <a:rPr lang="en-US" altLang="ko-KR" sz="1600" i="1" dirty="0" err="1"/>
              <a:t>pwd</a:t>
            </a:r>
            <a:r>
              <a:rPr lang="en-US" altLang="ko-KR" sz="1600" i="1" dirty="0"/>
              <a:t>"&gt;</a:t>
            </a:r>
            <a:r>
              <a:rPr lang="ko-KR" altLang="en-US" sz="1600" i="1" dirty="0"/>
              <a:t>암</a:t>
            </a:r>
            <a:r>
              <a:rPr lang="en-US" altLang="ko-KR" sz="1600" i="1" dirty="0"/>
              <a:t>&amp;</a:t>
            </a:r>
            <a:r>
              <a:rPr lang="en-US" altLang="ko-KR" sz="1600" i="1" dirty="0" err="1"/>
              <a:t>nbsp</a:t>
            </a:r>
            <a:r>
              <a:rPr lang="en-US" altLang="ko-KR" sz="1600" i="1" dirty="0"/>
              <a:t>;</a:t>
            </a:r>
            <a:r>
              <a:rPr lang="ko-KR" altLang="en-US" sz="1600" i="1" dirty="0"/>
              <a:t>호</a:t>
            </a:r>
            <a:r>
              <a:rPr lang="en-US" altLang="ko-KR" sz="1600" i="1" dirty="0"/>
              <a:t>:&lt;/label&gt;</a:t>
            </a:r>
          </a:p>
          <a:p>
            <a:pPr marL="0" indent="0">
              <a:buNone/>
            </a:pPr>
            <a:r>
              <a:rPr lang="en-US" altLang="ko-KR" sz="1600" dirty="0"/>
              <a:t>&lt;input type=</a:t>
            </a:r>
            <a:r>
              <a:rPr lang="en-US" altLang="ko-KR" sz="1600" i="1" dirty="0"/>
              <a:t>"password" name="</a:t>
            </a:r>
            <a:r>
              <a:rPr lang="en-US" altLang="ko-KR" sz="1600" i="1" dirty="0" err="1"/>
              <a:t>pwd</a:t>
            </a:r>
            <a:r>
              <a:rPr lang="en-US" altLang="ko-KR" sz="1600" i="1" dirty="0"/>
              <a:t>" id="</a:t>
            </a:r>
            <a:r>
              <a:rPr lang="en-US" altLang="ko-KR" sz="1600" i="1" dirty="0" err="1"/>
              <a:t>pwd</a:t>
            </a:r>
            <a:r>
              <a:rPr lang="en-US" altLang="ko-KR" sz="1600" i="1" dirty="0"/>
              <a:t>"&gt;&lt;</a:t>
            </a:r>
            <a:r>
              <a:rPr lang="en-US" altLang="ko-KR" sz="1600" i="1" dirty="0" err="1"/>
              <a:t>br</a:t>
            </a:r>
            <a:r>
              <a:rPr lang="en-US" altLang="ko-KR" sz="1600" i="1" dirty="0"/>
              <a:t>&gt;</a:t>
            </a:r>
          </a:p>
          <a:p>
            <a:pPr marL="0" indent="0">
              <a:buNone/>
            </a:pPr>
            <a:r>
              <a:rPr lang="en-US" altLang="ko-KR" sz="1600" dirty="0"/>
              <a:t>&lt;input type=</a:t>
            </a:r>
            <a:r>
              <a:rPr lang="en-US" altLang="ko-KR" sz="1600" i="1" dirty="0"/>
              <a:t>"submit" value="</a:t>
            </a:r>
            <a:r>
              <a:rPr lang="ko-KR" altLang="en-US" sz="1600" i="1" dirty="0"/>
              <a:t>로그인</a:t>
            </a:r>
            <a:r>
              <a:rPr lang="en-US" altLang="ko-KR" sz="1600" i="1" dirty="0"/>
              <a:t>"&gt;</a:t>
            </a:r>
          </a:p>
          <a:p>
            <a:pPr marL="0" indent="0">
              <a:buNone/>
            </a:pPr>
            <a:r>
              <a:rPr lang="en-US" altLang="ko-KR" sz="1600" dirty="0"/>
              <a:t>&lt;/form&gt;</a:t>
            </a:r>
          </a:p>
          <a:p>
            <a:pPr marL="0" indent="0">
              <a:buNone/>
            </a:pPr>
            <a:r>
              <a:rPr lang="en-US" altLang="ko-KR" sz="1600" dirty="0"/>
              <a:t>&lt;form method=</a:t>
            </a:r>
            <a:r>
              <a:rPr lang="en-US" altLang="ko-KR" sz="1600" i="1" dirty="0"/>
              <a:t>"post" action="</a:t>
            </a:r>
            <a:r>
              <a:rPr lang="en-US" altLang="ko-KR" sz="1600" i="1" dirty="0" err="1"/>
              <a:t>MemberFrom.jsp</a:t>
            </a:r>
            <a:r>
              <a:rPr lang="en-US" altLang="ko-KR" sz="1600" i="1" dirty="0"/>
              <a:t>"&gt;</a:t>
            </a:r>
          </a:p>
          <a:p>
            <a:pPr marL="0" indent="0">
              <a:buNone/>
            </a:pPr>
            <a:r>
              <a:rPr lang="en-US" altLang="ko-KR" sz="1600" dirty="0"/>
              <a:t>&lt;input type=</a:t>
            </a:r>
            <a:r>
              <a:rPr lang="en-US" altLang="ko-KR" sz="1600" i="1" dirty="0"/>
              <a:t>"submit" value="</a:t>
            </a:r>
            <a:r>
              <a:rPr lang="ko-KR" altLang="en-US" sz="1600" i="1" dirty="0"/>
              <a:t>회원가입</a:t>
            </a:r>
            <a:r>
              <a:rPr lang="en-US" altLang="ko-KR" sz="1600" i="1" dirty="0"/>
              <a:t>"&gt;</a:t>
            </a:r>
          </a:p>
          <a:p>
            <a:pPr marL="0" indent="0">
              <a:buNone/>
            </a:pPr>
            <a:r>
              <a:rPr lang="en-US" altLang="ko-KR" sz="1600" dirty="0"/>
              <a:t>&lt;/form&gt;</a:t>
            </a:r>
          </a:p>
          <a:p>
            <a:pPr marL="0" indent="0">
              <a:buNone/>
            </a:pPr>
            <a:r>
              <a:rPr lang="en-US" altLang="ko-KR" sz="1600" dirty="0"/>
              <a:t>&lt;/body&gt;</a:t>
            </a:r>
          </a:p>
          <a:p>
            <a:pPr marL="0" indent="0">
              <a:buNone/>
            </a:pPr>
            <a:r>
              <a:rPr lang="en-US" altLang="ko-KR" sz="1600" dirty="0"/>
              <a:t>&lt;/html&gt;</a:t>
            </a:r>
            <a:endParaRPr lang="ko-KR" altLang="en-US" sz="1600" dirty="0"/>
          </a:p>
          <a:p>
            <a:endParaRPr lang="ko-KR" altLang="en-US" sz="1000" dirty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437366" y="1068946"/>
            <a:ext cx="6025681" cy="51897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altLang="ko-KR" sz="1400" dirty="0" smtClean="0"/>
              <a:t>&lt;%@ page language=</a:t>
            </a:r>
            <a:r>
              <a:rPr lang="fr-FR" altLang="ko-KR" sz="1400" i="1" dirty="0" smtClean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sz="1400" dirty="0" smtClean="0"/>
              <a:t>    </a:t>
            </a:r>
            <a:r>
              <a:rPr lang="en-US" altLang="ko-KR" sz="1400" dirty="0" err="1" smtClean="0"/>
              <a:t>pageEncoding</a:t>
            </a:r>
            <a:r>
              <a:rPr lang="en-US" altLang="ko-KR" sz="1400" dirty="0" smtClean="0"/>
              <a:t>=</a:t>
            </a:r>
            <a:r>
              <a:rPr lang="en-US" altLang="ko-KR" sz="1400" i="1" dirty="0" smtClean="0"/>
              <a:t>"UTF-8"%&gt;</a:t>
            </a:r>
          </a:p>
          <a:p>
            <a:pPr marL="0" indent="0">
              <a:buNone/>
            </a:pPr>
            <a:r>
              <a:rPr lang="en-US" altLang="ko-KR" sz="1400" dirty="0" smtClean="0"/>
              <a:t>&lt;!DOCTYPE html PUBLIC "-//W3C//DTD HTML 4.01 Transitional//EN" "http://www.w3.org/TR/html4/loose.dtd"&gt;</a:t>
            </a:r>
          </a:p>
          <a:p>
            <a:pPr marL="0" indent="0">
              <a:buNone/>
            </a:pPr>
            <a:r>
              <a:rPr lang="en-US" altLang="ko-KR" sz="1400" dirty="0" smtClean="0"/>
              <a:t>&lt;html&gt;</a:t>
            </a:r>
          </a:p>
          <a:p>
            <a:pPr marL="0" indent="0">
              <a:buNone/>
            </a:pPr>
            <a:r>
              <a:rPr lang="en-US" altLang="ko-KR" sz="1400" dirty="0" smtClean="0"/>
              <a:t>&lt;link </a:t>
            </a:r>
            <a:r>
              <a:rPr lang="en-US" altLang="ko-KR" sz="1400" dirty="0" err="1" smtClean="0"/>
              <a:t>rel</a:t>
            </a:r>
            <a:r>
              <a:rPr lang="en-US" altLang="ko-KR" sz="1400" dirty="0" smtClean="0"/>
              <a:t> = </a:t>
            </a:r>
            <a:r>
              <a:rPr lang="en-US" altLang="ko-KR" sz="1400" i="1" dirty="0" smtClean="0"/>
              <a:t>"stylesheet" </a:t>
            </a:r>
            <a:r>
              <a:rPr lang="en-US" altLang="ko-KR" sz="1400" i="1" dirty="0" err="1" smtClean="0"/>
              <a:t>href</a:t>
            </a:r>
            <a:r>
              <a:rPr lang="en-US" altLang="ko-KR" sz="1400" i="1" dirty="0" smtClean="0"/>
              <a:t> = "style.css"&gt;</a:t>
            </a:r>
          </a:p>
          <a:p>
            <a:pPr marL="0" indent="0">
              <a:buNone/>
            </a:pPr>
            <a:r>
              <a:rPr lang="en-US" altLang="ko-KR" sz="1400" dirty="0" smtClean="0"/>
              <a:t>&lt;head&gt;</a:t>
            </a:r>
          </a:p>
          <a:p>
            <a:pPr marL="0" indent="0">
              <a:buNone/>
            </a:pPr>
            <a:r>
              <a:rPr lang="en-US" altLang="ko-KR" sz="1400" dirty="0" smtClean="0"/>
              <a:t>&lt;meta http-</a:t>
            </a:r>
            <a:r>
              <a:rPr lang="en-US" altLang="ko-KR" sz="1400" dirty="0" err="1" smtClean="0"/>
              <a:t>equiv</a:t>
            </a:r>
            <a:r>
              <a:rPr lang="en-US" altLang="ko-KR" sz="1400" dirty="0" smtClean="0"/>
              <a:t>=</a:t>
            </a:r>
            <a:r>
              <a:rPr lang="en-US" altLang="ko-KR" sz="1400" i="1" dirty="0" smtClean="0"/>
              <a:t>"Content-Type" content="text/html; charset=UTF-8"&gt;</a:t>
            </a:r>
          </a:p>
          <a:p>
            <a:pPr marL="0" indent="0">
              <a:buNone/>
            </a:pPr>
            <a:r>
              <a:rPr lang="en-US" altLang="ko-KR" sz="1400" dirty="0" smtClean="0"/>
              <a:t>&lt;title&gt;</a:t>
            </a:r>
            <a:r>
              <a:rPr lang="ko-KR" altLang="en-US" sz="1400" dirty="0" smtClean="0"/>
              <a:t>로그인</a:t>
            </a:r>
            <a:r>
              <a:rPr lang="en-US" altLang="ko-KR" sz="1400" dirty="0" smtClean="0"/>
              <a:t>&lt;/title&gt;</a:t>
            </a:r>
          </a:p>
          <a:p>
            <a:pPr marL="0" indent="0">
              <a:buNone/>
            </a:pPr>
            <a:r>
              <a:rPr lang="en-US" altLang="ko-KR" sz="1400" dirty="0" smtClean="0"/>
              <a:t>&lt;/head&gt;</a:t>
            </a:r>
          </a:p>
          <a:p>
            <a:pPr marL="0" indent="0">
              <a:buNone/>
            </a:pPr>
            <a:r>
              <a:rPr lang="en-US" altLang="ko-KR" sz="1400" dirty="0" smtClean="0"/>
              <a:t>&lt;body&gt;</a:t>
            </a:r>
          </a:p>
          <a:p>
            <a:pPr marL="0" indent="0">
              <a:buNone/>
            </a:pPr>
            <a:r>
              <a:rPr lang="en-US" altLang="ko-KR" sz="1400" dirty="0" smtClean="0"/>
              <a:t>&lt;h2&gt;</a:t>
            </a:r>
            <a:r>
              <a:rPr lang="ko-KR" altLang="en-US" sz="1400" dirty="0" smtClean="0"/>
              <a:t>로그인</a:t>
            </a:r>
            <a:r>
              <a:rPr lang="en-US" altLang="ko-KR" sz="1400" dirty="0" smtClean="0"/>
              <a:t>&lt;/h2&gt;</a:t>
            </a:r>
          </a:p>
        </p:txBody>
      </p:sp>
    </p:spTree>
    <p:extLst>
      <p:ext uri="{BB962C8B-B14F-4D97-AF65-F5344CB8AC3E}">
        <p14:creationId xmlns:p14="http://schemas.microsoft.com/office/powerpoint/2010/main" val="353042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1936" y="147152"/>
            <a:ext cx="8534400" cy="805885"/>
          </a:xfrm>
        </p:spPr>
        <p:txBody>
          <a:bodyPr/>
          <a:lstStyle/>
          <a:p>
            <a:r>
              <a:rPr lang="en-US" altLang="ko-KR" dirty="0" err="1" smtClean="0"/>
              <a:t>testlogin.jsp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81936" y="1213834"/>
            <a:ext cx="4969613" cy="526423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altLang="ko-KR" dirty="0"/>
              <a:t>&lt;%@ page language=</a:t>
            </a:r>
            <a:r>
              <a:rPr lang="fr-FR" altLang="ko-KR" i="1" dirty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dirty="0"/>
              <a:t>    </a:t>
            </a:r>
            <a:r>
              <a:rPr lang="en-US" altLang="ko-KR" dirty="0" err="1"/>
              <a:t>pageEncoding</a:t>
            </a:r>
            <a:r>
              <a:rPr lang="en-US" altLang="ko-KR" dirty="0"/>
              <a:t>=</a:t>
            </a:r>
            <a:r>
              <a:rPr lang="en-US" altLang="ko-KR" i="1" dirty="0"/>
              <a:t>"UTF-8"%&gt;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</a:t>
            </a:r>
            <a:r>
              <a:rPr lang="en-US" altLang="ko-KR" i="1" dirty="0"/>
              <a:t>.*"%&gt;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java.sql.Connection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java.sql.DriverManager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java.sql.PreparedStatement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java.sql.ResultSet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session=</a:t>
            </a:r>
            <a:r>
              <a:rPr lang="en-US" altLang="ko-KR" i="1" dirty="0"/>
              <a:t>"true"%&gt;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&lt;% </a:t>
            </a:r>
            <a:r>
              <a:rPr lang="en-US" altLang="ko-KR" dirty="0" err="1"/>
              <a:t>request.setCharacterEncoding</a:t>
            </a:r>
            <a:r>
              <a:rPr lang="en-US" altLang="ko-KR" dirty="0"/>
              <a:t>("utf-8");%&gt;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&lt;%</a:t>
            </a:r>
            <a:r>
              <a:rPr lang="ko-KR" altLang="en-US" dirty="0"/>
              <a:t> </a:t>
            </a:r>
          </a:p>
          <a:p>
            <a:pPr marL="0" indent="0">
              <a:buNone/>
            </a:pPr>
            <a:r>
              <a:rPr lang="en-US" altLang="ko-KR" dirty="0"/>
              <a:t>String id=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("id");</a:t>
            </a:r>
          </a:p>
          <a:p>
            <a:pPr marL="0" indent="0">
              <a:buNone/>
            </a:pPr>
            <a:r>
              <a:rPr lang="en-US" altLang="ko-KR" dirty="0"/>
              <a:t>String </a:t>
            </a:r>
            <a:r>
              <a:rPr lang="en-US" altLang="ko-KR" dirty="0" err="1"/>
              <a:t>pwd</a:t>
            </a:r>
            <a:r>
              <a:rPr lang="en-US" altLang="ko-KR" dirty="0"/>
              <a:t>=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</a:t>
            </a:r>
            <a:r>
              <a:rPr lang="en-US" altLang="ko-KR" dirty="0" err="1"/>
              <a:t>pwd</a:t>
            </a:r>
            <a:r>
              <a:rPr lang="en-US" altLang="ko-KR" dirty="0"/>
              <a:t>");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String </a:t>
            </a:r>
            <a:r>
              <a:rPr lang="en-US" altLang="ko-KR" dirty="0" err="1"/>
              <a:t>str</a:t>
            </a:r>
            <a:r>
              <a:rPr lang="en-US" altLang="ko-KR" dirty="0"/>
              <a:t>="";</a:t>
            </a:r>
            <a:endParaRPr lang="ko-KR" altLang="en-US" dirty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5305581" y="953037"/>
            <a:ext cx="4969613" cy="52642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/>
              <a:t>try{</a:t>
            </a:r>
          </a:p>
          <a:p>
            <a:pPr marL="0" indent="0">
              <a:buNone/>
            </a:pPr>
            <a:r>
              <a:rPr lang="en-US" altLang="ko-KR" dirty="0" err="1"/>
              <a:t>Class.forName</a:t>
            </a:r>
            <a:r>
              <a:rPr lang="en-US" altLang="ko-KR" dirty="0"/>
              <a:t>("</a:t>
            </a:r>
            <a:r>
              <a:rPr lang="en-US" altLang="ko-KR" dirty="0" err="1"/>
              <a:t>oracle.jdbc.driver.OracleDriver</a:t>
            </a:r>
            <a:r>
              <a:rPr lang="en-US" altLang="ko-KR" dirty="0"/>
              <a:t>");</a:t>
            </a:r>
          </a:p>
          <a:p>
            <a:pPr marL="0" indent="0">
              <a:buNone/>
            </a:pPr>
            <a:r>
              <a:rPr lang="en-US" altLang="ko-KR" dirty="0"/>
              <a:t>Connection conn=</a:t>
            </a:r>
            <a:r>
              <a:rPr lang="en-US" altLang="ko-KR" dirty="0" err="1"/>
              <a:t>DriverManager.getConnection</a:t>
            </a:r>
            <a:r>
              <a:rPr lang="en-US" altLang="ko-KR" dirty="0"/>
              <a:t>("</a:t>
            </a:r>
            <a:r>
              <a:rPr lang="en-US" altLang="ko-KR" dirty="0" err="1"/>
              <a:t>jdbc:oracle:thin</a:t>
            </a:r>
            <a:r>
              <a:rPr lang="en-US" altLang="ko-KR" dirty="0"/>
              <a:t>:@168.126.146.45:1521:orcl","20172257","980620");</a:t>
            </a:r>
          </a:p>
          <a:p>
            <a:pPr marL="0" indent="0">
              <a:buNone/>
            </a:pPr>
            <a:r>
              <a:rPr lang="en-US" altLang="ko-KR" dirty="0" err="1"/>
              <a:t>PreparedStatement</a:t>
            </a:r>
            <a:r>
              <a:rPr lang="en-US" altLang="ko-KR" dirty="0"/>
              <a:t> </a:t>
            </a:r>
            <a:r>
              <a:rPr lang="en-US" altLang="ko-KR" dirty="0" err="1"/>
              <a:t>pstmt</a:t>
            </a:r>
            <a:r>
              <a:rPr lang="en-US" altLang="ko-KR" dirty="0"/>
              <a:t>=</a:t>
            </a:r>
            <a:r>
              <a:rPr lang="en-US" altLang="ko-KR" dirty="0" err="1"/>
              <a:t>conn.prepareStatement</a:t>
            </a:r>
            <a:r>
              <a:rPr lang="en-US" altLang="ko-KR" dirty="0"/>
              <a:t>("select * from </a:t>
            </a:r>
            <a:r>
              <a:rPr lang="en-US" altLang="ko-KR" dirty="0" err="1"/>
              <a:t>member_fin</a:t>
            </a:r>
            <a:r>
              <a:rPr lang="en-US" altLang="ko-KR" dirty="0"/>
              <a:t>");</a:t>
            </a:r>
          </a:p>
          <a:p>
            <a:pPr marL="0" indent="0">
              <a:buNone/>
            </a:pPr>
            <a:r>
              <a:rPr lang="en-US" altLang="ko-KR" dirty="0" err="1"/>
              <a:t>ResultSet</a:t>
            </a:r>
            <a:r>
              <a:rPr lang="en-US" altLang="ko-KR" dirty="0"/>
              <a:t> </a:t>
            </a:r>
            <a:r>
              <a:rPr lang="en-US" altLang="ko-KR" dirty="0" err="1"/>
              <a:t>rs</a:t>
            </a:r>
            <a:r>
              <a:rPr lang="en-US" altLang="ko-KR" dirty="0"/>
              <a:t>=</a:t>
            </a:r>
            <a:r>
              <a:rPr lang="en-US" altLang="ko-KR" dirty="0" err="1"/>
              <a:t>pstmt.executeQuery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b="1" dirty="0"/>
              <a:t>while(</a:t>
            </a:r>
            <a:r>
              <a:rPr lang="en-US" altLang="ko-KR" b="1" dirty="0" err="1"/>
              <a:t>rs.next</a:t>
            </a:r>
            <a:r>
              <a:rPr lang="en-US" altLang="ko-KR" b="1" dirty="0"/>
              <a:t>()){</a:t>
            </a:r>
          </a:p>
          <a:p>
            <a:pPr marL="0" indent="0">
              <a:buNone/>
            </a:pPr>
            <a:r>
              <a:rPr lang="en-US" altLang="ko-KR" b="1" dirty="0"/>
              <a:t>if(</a:t>
            </a:r>
            <a:r>
              <a:rPr lang="en-US" altLang="ko-KR" b="1" dirty="0" err="1"/>
              <a:t>id.equals</a:t>
            </a:r>
            <a:r>
              <a:rPr lang="en-US" altLang="ko-KR" b="1" dirty="0"/>
              <a:t>(</a:t>
            </a:r>
            <a:r>
              <a:rPr lang="en-US" altLang="ko-KR" b="1" dirty="0" err="1"/>
              <a:t>rs.getString</a:t>
            </a:r>
            <a:r>
              <a:rPr lang="en-US" altLang="ko-KR" b="1" dirty="0"/>
              <a:t>("id")) &amp;&amp; </a:t>
            </a:r>
            <a:r>
              <a:rPr lang="en-US" altLang="ko-KR" b="1" dirty="0" err="1"/>
              <a:t>pwd.equals</a:t>
            </a:r>
            <a:r>
              <a:rPr lang="en-US" altLang="ko-KR" b="1" dirty="0"/>
              <a:t>(</a:t>
            </a:r>
            <a:r>
              <a:rPr lang="en-US" altLang="ko-KR" b="1" dirty="0" err="1"/>
              <a:t>rs.getString</a:t>
            </a:r>
            <a:r>
              <a:rPr lang="en-US" altLang="ko-KR" b="1" dirty="0"/>
              <a:t>("password"))){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 err="1"/>
              <a:t>session.setAttribute</a:t>
            </a:r>
            <a:r>
              <a:rPr lang="en-US" altLang="ko-KR" dirty="0"/>
              <a:t>("</a:t>
            </a:r>
            <a:r>
              <a:rPr lang="en-US" altLang="ko-KR" dirty="0" err="1"/>
              <a:t>id",id</a:t>
            </a:r>
            <a:r>
              <a:rPr lang="en-US" altLang="ko-KR" dirty="0"/>
              <a:t>);</a:t>
            </a:r>
          </a:p>
          <a:p>
            <a:pPr marL="0" indent="0">
              <a:buNone/>
            </a:pPr>
            <a:r>
              <a:rPr lang="en-US" altLang="ko-KR" dirty="0" err="1"/>
              <a:t>session.setAttribute</a:t>
            </a:r>
            <a:r>
              <a:rPr lang="en-US" altLang="ko-KR" dirty="0"/>
              <a:t>("</a:t>
            </a:r>
            <a:r>
              <a:rPr lang="en-US" altLang="ko-KR" dirty="0" err="1"/>
              <a:t>pwd</a:t>
            </a:r>
            <a:r>
              <a:rPr lang="en-US" altLang="ko-KR" dirty="0"/>
              <a:t>",</a:t>
            </a:r>
            <a:r>
              <a:rPr lang="en-US" altLang="ko-KR" dirty="0" err="1"/>
              <a:t>pwd</a:t>
            </a:r>
            <a:r>
              <a:rPr lang="en-US" altLang="ko-KR" dirty="0"/>
              <a:t>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 err="1"/>
              <a:t>response.sendRedirect</a:t>
            </a:r>
            <a:r>
              <a:rPr lang="en-US" altLang="ko-KR" dirty="0"/>
              <a:t>("</a:t>
            </a:r>
            <a:r>
              <a:rPr lang="en-US" altLang="ko-KR" dirty="0" err="1"/>
              <a:t>main.jsp</a:t>
            </a:r>
            <a:r>
              <a:rPr lang="en-US" altLang="ko-KR" dirty="0"/>
              <a:t>");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  <a:r>
              <a:rPr lang="en-US" altLang="ko-KR" b="1" dirty="0"/>
              <a:t>else{</a:t>
            </a:r>
          </a:p>
          <a:p>
            <a:pPr marL="0" indent="0">
              <a:buNone/>
            </a:pPr>
            <a:r>
              <a:rPr lang="en-US" altLang="ko-KR" dirty="0" err="1"/>
              <a:t>str</a:t>
            </a:r>
            <a:r>
              <a:rPr lang="en-US" altLang="ko-KR" dirty="0"/>
              <a:t>="</a:t>
            </a:r>
            <a:r>
              <a:rPr lang="ko-KR" altLang="en-US" dirty="0"/>
              <a:t>아이디 혹은 비밀번호가 </a:t>
            </a:r>
            <a:r>
              <a:rPr lang="ko-KR" altLang="en-US" dirty="0" err="1"/>
              <a:t>잘못됫거나</a:t>
            </a:r>
            <a:r>
              <a:rPr lang="ko-KR" altLang="en-US" dirty="0"/>
              <a:t> 없는 정보입니다</a:t>
            </a:r>
            <a:r>
              <a:rPr lang="en-US" altLang="ko-KR" dirty="0"/>
              <a:t>.";</a:t>
            </a:r>
          </a:p>
          <a:p>
            <a:pPr marL="0" indent="0">
              <a:buNone/>
            </a:pPr>
            <a:r>
              <a:rPr lang="en-US" altLang="ko-KR" dirty="0"/>
              <a:t>}}}</a:t>
            </a:r>
            <a:r>
              <a:rPr lang="en-US" altLang="ko-KR" b="1" dirty="0"/>
              <a:t>catch(Exception e){</a:t>
            </a:r>
          </a:p>
          <a:p>
            <a:pPr marL="0" indent="0">
              <a:buNone/>
            </a:pPr>
            <a:r>
              <a:rPr lang="en-US" altLang="ko-KR" dirty="0" err="1"/>
              <a:t>e.printStackTrace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en-US" altLang="ko-KR" dirty="0"/>
              <a:t>%&gt;</a:t>
            </a:r>
            <a:endParaRPr lang="ko-KR" altLang="en-US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9929611" y="147153"/>
            <a:ext cx="2262389" cy="1939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/>
              <a:t>&lt;body&gt;</a:t>
            </a:r>
          </a:p>
          <a:p>
            <a:pPr marL="0" indent="0">
              <a:buNone/>
            </a:pPr>
            <a:r>
              <a:rPr lang="en-US" altLang="ko-KR"/>
              <a:t>&lt;%=str %&gt;&lt;p&gt;</a:t>
            </a:r>
          </a:p>
          <a:p>
            <a:pPr marL="0" indent="0">
              <a:buNone/>
            </a:pPr>
            <a:r>
              <a:rPr lang="en-US" altLang="ko-KR"/>
              <a:t>&lt;/body&gt;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7661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6178" y="103032"/>
            <a:ext cx="5729467" cy="868607"/>
          </a:xfrm>
        </p:spPr>
        <p:txBody>
          <a:bodyPr/>
          <a:lstStyle/>
          <a:p>
            <a:r>
              <a:rPr lang="en-US" altLang="ko-KR" dirty="0" err="1" smtClean="0"/>
              <a:t>Memberfrom.jsp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56178" y="1265349"/>
            <a:ext cx="5729467" cy="5289997"/>
          </a:xfrm>
        </p:spPr>
        <p:txBody>
          <a:bodyPr>
            <a:normAutofit fontScale="92500" lnSpcReduction="20000"/>
          </a:bodyPr>
          <a:lstStyle/>
          <a:p>
            <a:r>
              <a:rPr lang="fr-FR" altLang="ko-KR" dirty="0"/>
              <a:t>&lt;%@ page language=</a:t>
            </a:r>
            <a:r>
              <a:rPr lang="fr-FR" altLang="ko-KR" i="1" dirty="0"/>
              <a:t>"java" contentType="text/html; charset=UTF-8"</a:t>
            </a:r>
          </a:p>
          <a:p>
            <a:r>
              <a:rPr lang="en-US" altLang="ko-KR" dirty="0"/>
              <a:t>    </a:t>
            </a:r>
            <a:r>
              <a:rPr lang="en-US" altLang="ko-KR" dirty="0" err="1"/>
              <a:t>pageEncoding</a:t>
            </a:r>
            <a:r>
              <a:rPr lang="en-US" altLang="ko-KR" dirty="0"/>
              <a:t>=</a:t>
            </a:r>
            <a:r>
              <a:rPr lang="en-US" altLang="ko-KR" i="1" dirty="0"/>
              <a:t>"UTF-8"%&gt;</a:t>
            </a:r>
          </a:p>
          <a:p>
            <a:r>
              <a:rPr lang="en-US" altLang="ko-KR" dirty="0"/>
              <a:t>&lt;!DOCTYPE html PUBLIC "-//W3C//DTD HTML 4.01 Transitional//EN" "http://www.w3.org/TR/html4/loose.dtd"&gt;</a:t>
            </a:r>
          </a:p>
          <a:p>
            <a:r>
              <a:rPr lang="en-US" altLang="ko-KR" dirty="0"/>
              <a:t>&lt;html&gt;</a:t>
            </a:r>
          </a:p>
          <a:p>
            <a:r>
              <a:rPr lang="en-US" altLang="ko-KR" dirty="0"/>
              <a:t>&lt;link </a:t>
            </a:r>
            <a:r>
              <a:rPr lang="en-US" altLang="ko-KR" dirty="0" err="1"/>
              <a:t>rel</a:t>
            </a:r>
            <a:r>
              <a:rPr lang="en-US" altLang="ko-KR" dirty="0"/>
              <a:t> = </a:t>
            </a:r>
            <a:r>
              <a:rPr lang="en-US" altLang="ko-KR" i="1" dirty="0"/>
              <a:t>"stylesheet" </a:t>
            </a:r>
            <a:r>
              <a:rPr lang="en-US" altLang="ko-KR" i="1" dirty="0" err="1"/>
              <a:t>href</a:t>
            </a:r>
            <a:r>
              <a:rPr lang="en-US" altLang="ko-KR" i="1" dirty="0"/>
              <a:t> = "style.css"&gt;</a:t>
            </a:r>
          </a:p>
          <a:p>
            <a:r>
              <a:rPr lang="en-US" altLang="ko-KR" dirty="0"/>
              <a:t>&lt;head&gt;</a:t>
            </a:r>
          </a:p>
          <a:p>
            <a:r>
              <a:rPr lang="en-US" altLang="ko-KR" dirty="0"/>
              <a:t>&lt;link </a:t>
            </a:r>
            <a:r>
              <a:rPr lang="en-US" altLang="ko-KR" dirty="0" err="1"/>
              <a:t>rel</a:t>
            </a:r>
            <a:r>
              <a:rPr lang="en-US" altLang="ko-KR" dirty="0"/>
              <a:t>=</a:t>
            </a:r>
            <a:r>
              <a:rPr lang="en-US" altLang="ko-KR" i="1" dirty="0"/>
              <a:t>"stylesheet" </a:t>
            </a:r>
            <a:r>
              <a:rPr lang="en-US" altLang="ko-KR" i="1" dirty="0" err="1"/>
              <a:t>href</a:t>
            </a:r>
            <a:r>
              <a:rPr lang="en-US" altLang="ko-KR" i="1" dirty="0"/>
              <a:t>="style.css"&gt;</a:t>
            </a:r>
          </a:p>
          <a:p>
            <a:r>
              <a:rPr lang="en-US" altLang="ko-KR" dirty="0"/>
              <a:t>&lt;meta http-</a:t>
            </a:r>
            <a:r>
              <a:rPr lang="en-US" altLang="ko-KR" dirty="0" err="1"/>
              <a:t>equiv</a:t>
            </a:r>
            <a:r>
              <a:rPr lang="en-US" altLang="ko-KR" dirty="0"/>
              <a:t>=</a:t>
            </a:r>
            <a:r>
              <a:rPr lang="en-US" altLang="ko-KR" i="1" dirty="0"/>
              <a:t>"Content-Type" content="text/html; charset=UTF-8"&gt;</a:t>
            </a:r>
          </a:p>
          <a:p>
            <a:r>
              <a:rPr lang="en-US" altLang="ko-KR" dirty="0"/>
              <a:t>&lt;title&gt;</a:t>
            </a:r>
            <a:r>
              <a:rPr lang="ko-KR" altLang="en-US" dirty="0"/>
              <a:t>회원가입</a:t>
            </a:r>
            <a:r>
              <a:rPr lang="en-US" altLang="ko-KR" dirty="0"/>
              <a:t>&lt;/title&gt;</a:t>
            </a:r>
          </a:p>
          <a:p>
            <a:r>
              <a:rPr lang="en-US" altLang="ko-KR" dirty="0"/>
              <a:t>&lt;/head&gt;</a:t>
            </a:r>
          </a:p>
          <a:p>
            <a:r>
              <a:rPr lang="en-US" altLang="ko-KR" dirty="0"/>
              <a:t>&lt;body&gt;</a:t>
            </a:r>
          </a:p>
          <a:p>
            <a:r>
              <a:rPr lang="en-US" altLang="ko-KR" dirty="0"/>
              <a:t>&lt;h2&gt;</a:t>
            </a:r>
            <a:r>
              <a:rPr lang="ko-KR" altLang="en-US" dirty="0"/>
              <a:t>상세정보</a:t>
            </a:r>
            <a:r>
              <a:rPr lang="en-US" altLang="ko-KR" dirty="0"/>
              <a:t>&lt;/h2</a:t>
            </a:r>
            <a:r>
              <a:rPr lang="en-US" altLang="ko-KR" dirty="0" smtClean="0"/>
              <a:t>&gt;</a:t>
            </a:r>
            <a:endParaRPr lang="en-US" altLang="ko-KR" dirty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5885645" y="1265348"/>
            <a:ext cx="5729467" cy="52899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MemberPro.jsp</a:t>
            </a:r>
            <a:r>
              <a:rPr lang="en-US" altLang="ko-KR" i="1" dirty="0"/>
              <a:t>"&gt;</a:t>
            </a:r>
          </a:p>
          <a:p>
            <a:r>
              <a:rPr lang="ko-KR" altLang="en-US" dirty="0"/>
              <a:t>아이디</a:t>
            </a:r>
            <a:r>
              <a:rPr lang="en-US" altLang="ko-KR" dirty="0"/>
              <a:t>: &lt;input type=</a:t>
            </a:r>
            <a:r>
              <a:rPr lang="en-US" altLang="ko-KR" i="1" dirty="0"/>
              <a:t>"text" name="id"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="50"&gt;&lt;</a:t>
            </a:r>
            <a:r>
              <a:rPr lang="en-US" altLang="ko-KR" i="1" dirty="0" err="1"/>
              <a:t>br</a:t>
            </a:r>
            <a:r>
              <a:rPr lang="en-US" altLang="ko-KR" i="1" dirty="0"/>
              <a:t>&gt;</a:t>
            </a:r>
          </a:p>
          <a:p>
            <a:r>
              <a:rPr lang="ko-KR" altLang="en-US" dirty="0"/>
              <a:t>비밀번호</a:t>
            </a:r>
            <a:r>
              <a:rPr lang="en-US" altLang="ko-KR" dirty="0"/>
              <a:t>: &lt;input type=</a:t>
            </a:r>
            <a:r>
              <a:rPr lang="en-US" altLang="ko-KR" i="1" dirty="0"/>
              <a:t>"password" name="password"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="16"&gt;&lt;</a:t>
            </a:r>
            <a:r>
              <a:rPr lang="en-US" altLang="ko-KR" i="1" dirty="0" err="1"/>
              <a:t>br</a:t>
            </a:r>
            <a:r>
              <a:rPr lang="en-US" altLang="ko-KR" i="1" dirty="0"/>
              <a:t>&gt;</a:t>
            </a:r>
          </a:p>
          <a:p>
            <a:r>
              <a:rPr lang="ko-KR" altLang="en-US" dirty="0"/>
              <a:t>이름</a:t>
            </a:r>
            <a:r>
              <a:rPr lang="en-US" altLang="ko-KR" dirty="0"/>
              <a:t>: &lt;input type=</a:t>
            </a:r>
            <a:r>
              <a:rPr lang="en-US" altLang="ko-KR" i="1" dirty="0"/>
              <a:t>"text" name="name"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="20"&gt;&lt;</a:t>
            </a:r>
            <a:r>
              <a:rPr lang="en-US" altLang="ko-KR" i="1" dirty="0" err="1"/>
              <a:t>br</a:t>
            </a:r>
            <a:r>
              <a:rPr lang="en-US" altLang="ko-KR" i="1" dirty="0"/>
              <a:t>&gt;</a:t>
            </a:r>
          </a:p>
          <a:p>
            <a:r>
              <a:rPr lang="ko-KR" altLang="en-US" dirty="0"/>
              <a:t>이메일</a:t>
            </a:r>
            <a:r>
              <a:rPr lang="en-US" altLang="ko-KR" dirty="0"/>
              <a:t>: &lt;input type=</a:t>
            </a:r>
            <a:r>
              <a:rPr lang="en-US" altLang="ko-KR" i="1" dirty="0"/>
              <a:t>"text" name="email"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="50"&gt;&lt;</a:t>
            </a:r>
            <a:r>
              <a:rPr lang="en-US" altLang="ko-KR" i="1" dirty="0" err="1"/>
              <a:t>br</a:t>
            </a:r>
            <a:r>
              <a:rPr lang="en-US" altLang="ko-KR" i="1" dirty="0"/>
              <a:t>&gt;</a:t>
            </a:r>
          </a:p>
          <a:p>
            <a:r>
              <a:rPr lang="en-US" altLang="ko-KR" dirty="0"/>
              <a:t>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등록하기</a:t>
            </a:r>
            <a:r>
              <a:rPr lang="en-US" altLang="ko-KR" i="1" dirty="0"/>
              <a:t>"&gt;</a:t>
            </a:r>
          </a:p>
          <a:p>
            <a:r>
              <a:rPr lang="en-US" altLang="ko-KR" dirty="0"/>
              <a:t>&lt;input type=</a:t>
            </a:r>
            <a:r>
              <a:rPr lang="en-US" altLang="ko-KR" i="1" dirty="0"/>
              <a:t>"reset" value="</a:t>
            </a:r>
            <a:r>
              <a:rPr lang="ko-KR" altLang="en-US" i="1" dirty="0"/>
              <a:t>취소</a:t>
            </a:r>
            <a:r>
              <a:rPr lang="en-US" altLang="ko-KR" i="1" dirty="0"/>
              <a:t>"&gt;</a:t>
            </a:r>
          </a:p>
          <a:p>
            <a:r>
              <a:rPr lang="en-US" altLang="ko-KR" dirty="0"/>
              <a:t>&lt;/form&gt;</a:t>
            </a:r>
          </a:p>
          <a:p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loginForm.jsp</a:t>
            </a:r>
            <a:r>
              <a:rPr lang="en-US" altLang="ko-KR" i="1" dirty="0"/>
              <a:t>"&gt;</a:t>
            </a:r>
          </a:p>
          <a:p>
            <a:r>
              <a:rPr lang="en-US" altLang="ko-KR" dirty="0"/>
              <a:t>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돌아가기</a:t>
            </a:r>
            <a:r>
              <a:rPr lang="en-US" altLang="ko-KR" i="1" dirty="0"/>
              <a:t>"&gt;</a:t>
            </a:r>
          </a:p>
          <a:p>
            <a:r>
              <a:rPr lang="en-US" altLang="ko-KR" dirty="0"/>
              <a:t>&lt;/form&gt;</a:t>
            </a:r>
          </a:p>
          <a:p>
            <a:r>
              <a:rPr lang="en-US" altLang="ko-KR" dirty="0"/>
              <a:t>&lt;/body&gt;</a:t>
            </a:r>
          </a:p>
          <a:p>
            <a:r>
              <a:rPr lang="en-US" altLang="ko-KR" dirty="0"/>
              <a:t>&lt;/html&gt;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7335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56178" y="128789"/>
            <a:ext cx="5562042" cy="804213"/>
          </a:xfrm>
        </p:spPr>
        <p:txBody>
          <a:bodyPr/>
          <a:lstStyle/>
          <a:p>
            <a:r>
              <a:rPr lang="en-US" altLang="ko-KR" dirty="0" err="1" smtClean="0"/>
              <a:t>Memberpro.jsp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56178" y="1239592"/>
            <a:ext cx="5562042" cy="53930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altLang="ko-KR" dirty="0"/>
              <a:t>&lt;%@ page language=</a:t>
            </a:r>
            <a:r>
              <a:rPr lang="fr-FR" altLang="ko-KR" i="1" dirty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dirty="0"/>
              <a:t>    </a:t>
            </a:r>
            <a:r>
              <a:rPr lang="en-US" altLang="ko-KR" dirty="0" err="1"/>
              <a:t>pageEncoding</a:t>
            </a:r>
            <a:r>
              <a:rPr lang="en-US" altLang="ko-KR" dirty="0"/>
              <a:t>=</a:t>
            </a:r>
            <a:r>
              <a:rPr lang="en-US" altLang="ko-KR" i="1" dirty="0"/>
              <a:t>"UTF-8"%&gt;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</a:t>
            </a:r>
            <a:r>
              <a:rPr lang="en-US" altLang="ko-KR" i="1" dirty="0"/>
              <a:t>.*"%&gt;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java.sql.Connection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java.sql.DriverManager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java.sql.PreparedStatement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java.sql.ResultSet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session=</a:t>
            </a:r>
            <a:r>
              <a:rPr lang="en-US" altLang="ko-KR" i="1" dirty="0"/>
              <a:t>"true" %&gt;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&lt;% </a:t>
            </a:r>
            <a:r>
              <a:rPr lang="en-US" altLang="ko-KR" dirty="0" err="1"/>
              <a:t>request.setCharacterEncoding</a:t>
            </a:r>
            <a:r>
              <a:rPr lang="en-US" altLang="ko-KR" dirty="0"/>
              <a:t>("utf-8");%&gt;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&lt;%</a:t>
            </a:r>
          </a:p>
          <a:p>
            <a:pPr marL="0" indent="0">
              <a:buNone/>
            </a:pPr>
            <a:r>
              <a:rPr lang="en-US" altLang="ko-KR" dirty="0"/>
              <a:t>String id=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("id");</a:t>
            </a:r>
          </a:p>
          <a:p>
            <a:pPr marL="0" indent="0">
              <a:buNone/>
            </a:pPr>
            <a:r>
              <a:rPr lang="en-US" altLang="ko-KR" dirty="0"/>
              <a:t>String password=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("password");</a:t>
            </a:r>
          </a:p>
          <a:p>
            <a:pPr marL="0" indent="0">
              <a:buNone/>
            </a:pPr>
            <a:r>
              <a:rPr lang="en-US" altLang="ko-KR" dirty="0"/>
              <a:t>String name=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("name");</a:t>
            </a:r>
          </a:p>
          <a:p>
            <a:pPr marL="0" indent="0">
              <a:buNone/>
            </a:pPr>
            <a:r>
              <a:rPr lang="en-US" altLang="ko-KR" dirty="0"/>
              <a:t>String email=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("email");</a:t>
            </a:r>
          </a:p>
          <a:p>
            <a:endParaRPr lang="ko-KR" altLang="en-US" dirty="0"/>
          </a:p>
          <a:p>
            <a:r>
              <a:rPr lang="en-US" altLang="ko-KR" dirty="0"/>
              <a:t>String </a:t>
            </a:r>
            <a:r>
              <a:rPr lang="en-US" altLang="ko-KR" dirty="0" err="1"/>
              <a:t>str</a:t>
            </a:r>
            <a:r>
              <a:rPr lang="en-US" altLang="ko-KR" dirty="0"/>
              <a:t>="";</a:t>
            </a:r>
            <a:endParaRPr lang="ko-KR" altLang="en-US" dirty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5718220" y="1108657"/>
            <a:ext cx="5562042" cy="53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/>
              <a:t>try{</a:t>
            </a:r>
          </a:p>
          <a:p>
            <a:pPr marL="0" indent="0">
              <a:buNone/>
            </a:pPr>
            <a:r>
              <a:rPr lang="en-US" altLang="ko-KR" dirty="0" err="1"/>
              <a:t>Class.forName</a:t>
            </a:r>
            <a:r>
              <a:rPr lang="en-US" altLang="ko-KR" dirty="0"/>
              <a:t>("</a:t>
            </a:r>
            <a:r>
              <a:rPr lang="en-US" altLang="ko-KR" dirty="0" err="1"/>
              <a:t>oracle.jdbc.driver.OracleDriver</a:t>
            </a:r>
            <a:r>
              <a:rPr lang="en-US" altLang="ko-KR" dirty="0"/>
              <a:t>");</a:t>
            </a:r>
          </a:p>
          <a:p>
            <a:pPr marL="0" indent="0">
              <a:buNone/>
            </a:pPr>
            <a:r>
              <a:rPr lang="en-US" altLang="ko-KR" dirty="0"/>
              <a:t>Connection conn=</a:t>
            </a:r>
            <a:r>
              <a:rPr lang="en-US" altLang="ko-KR" dirty="0" err="1"/>
              <a:t>DriverManager.getConnection</a:t>
            </a:r>
            <a:r>
              <a:rPr lang="en-US" altLang="ko-KR" dirty="0"/>
              <a:t>("</a:t>
            </a:r>
            <a:r>
              <a:rPr lang="en-US" altLang="ko-KR" dirty="0" err="1"/>
              <a:t>jdbc:oracle:thin</a:t>
            </a:r>
            <a:r>
              <a:rPr lang="en-US" altLang="ko-KR" dirty="0"/>
              <a:t>:@168.126.146.45:1521:orcl","20172257","980620");</a:t>
            </a:r>
          </a:p>
          <a:p>
            <a:pPr marL="0" indent="0">
              <a:buNone/>
            </a:pPr>
            <a:r>
              <a:rPr lang="en-US" altLang="ko-KR" dirty="0" err="1"/>
              <a:t>PreparedStatement</a:t>
            </a:r>
            <a:r>
              <a:rPr lang="en-US" altLang="ko-KR" dirty="0"/>
              <a:t> </a:t>
            </a:r>
            <a:r>
              <a:rPr lang="en-US" altLang="ko-KR" dirty="0" err="1"/>
              <a:t>pstmt</a:t>
            </a:r>
            <a:r>
              <a:rPr lang="en-US" altLang="ko-KR" dirty="0"/>
              <a:t>=</a:t>
            </a:r>
            <a:r>
              <a:rPr lang="en-US" altLang="ko-KR" dirty="0" err="1"/>
              <a:t>conn.prepareStatement</a:t>
            </a:r>
            <a:r>
              <a:rPr lang="en-US" altLang="ko-KR" dirty="0"/>
              <a:t>("insert into </a:t>
            </a:r>
            <a:r>
              <a:rPr lang="en-US" altLang="ko-KR" dirty="0" err="1"/>
              <a:t>member_fin</a:t>
            </a:r>
            <a:r>
              <a:rPr lang="en-US" altLang="ko-KR" dirty="0"/>
              <a:t>(</a:t>
            </a:r>
            <a:r>
              <a:rPr lang="en-US" altLang="ko-KR" dirty="0" err="1"/>
              <a:t>id,password,name,email</a:t>
            </a:r>
            <a:r>
              <a:rPr lang="en-US" altLang="ko-KR" dirty="0"/>
              <a:t>) values(?,?,?,?)");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 err="1"/>
              <a:t>pstmt.setString</a:t>
            </a:r>
            <a:r>
              <a:rPr lang="en-US" altLang="ko-KR" dirty="0"/>
              <a:t>(1, id);</a:t>
            </a:r>
          </a:p>
          <a:p>
            <a:pPr marL="0" indent="0">
              <a:buNone/>
            </a:pPr>
            <a:r>
              <a:rPr lang="en-US" altLang="ko-KR" dirty="0" err="1"/>
              <a:t>pstmt.setString</a:t>
            </a:r>
            <a:r>
              <a:rPr lang="en-US" altLang="ko-KR" dirty="0"/>
              <a:t>(2, password);</a:t>
            </a:r>
          </a:p>
          <a:p>
            <a:pPr marL="0" indent="0">
              <a:buNone/>
            </a:pPr>
            <a:r>
              <a:rPr lang="en-US" altLang="ko-KR" dirty="0" err="1"/>
              <a:t>pstmt.setString</a:t>
            </a:r>
            <a:r>
              <a:rPr lang="en-US" altLang="ko-KR" dirty="0"/>
              <a:t>(3, name);</a:t>
            </a:r>
          </a:p>
          <a:p>
            <a:pPr marL="0" indent="0">
              <a:buNone/>
            </a:pPr>
            <a:r>
              <a:rPr lang="en-US" altLang="ko-KR" dirty="0" err="1"/>
              <a:t>pstmt.setString</a:t>
            </a:r>
            <a:r>
              <a:rPr lang="en-US" altLang="ko-KR" dirty="0"/>
              <a:t>(4, email);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 err="1"/>
              <a:t>pstmt.executeUpdate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r>
              <a:rPr lang="en-US" altLang="ko-KR" dirty="0" err="1"/>
              <a:t>pstmt.close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r>
              <a:rPr lang="en-US" altLang="ko-KR" dirty="0" err="1"/>
              <a:t>conn.close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 err="1"/>
              <a:t>str</a:t>
            </a:r>
            <a:r>
              <a:rPr lang="en-US" altLang="ko-KR" dirty="0"/>
              <a:t>="</a:t>
            </a:r>
            <a:r>
              <a:rPr lang="ko-KR" altLang="en-US" dirty="0"/>
              <a:t>회원가입 </a:t>
            </a:r>
            <a:r>
              <a:rPr lang="ko-KR" altLang="en-US" dirty="0" err="1"/>
              <a:t>하신걸</a:t>
            </a:r>
            <a:r>
              <a:rPr lang="ko-KR" altLang="en-US" dirty="0"/>
              <a:t> 축하합니다</a:t>
            </a:r>
            <a:r>
              <a:rPr lang="en-US" altLang="ko-KR" dirty="0"/>
              <a:t>.";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  <a:r>
              <a:rPr lang="en-US" altLang="ko-KR" b="1" dirty="0"/>
              <a:t>catch(Exception e){</a:t>
            </a:r>
          </a:p>
          <a:p>
            <a:pPr marL="0" indent="0">
              <a:buNone/>
            </a:pPr>
            <a:r>
              <a:rPr lang="en-US" altLang="ko-KR" dirty="0" err="1"/>
              <a:t>e.printStackTrace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r>
              <a:rPr lang="en-US" altLang="ko-KR" dirty="0" err="1"/>
              <a:t>str</a:t>
            </a:r>
            <a:r>
              <a:rPr lang="en-US" altLang="ko-KR" dirty="0"/>
              <a:t>="</a:t>
            </a:r>
            <a:r>
              <a:rPr lang="ko-KR" altLang="en-US" dirty="0"/>
              <a:t>회원가입에 실패하셨습니다</a:t>
            </a:r>
            <a:r>
              <a:rPr lang="en-US" altLang="ko-KR" dirty="0"/>
              <a:t>.";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en-US" altLang="ko-KR" dirty="0"/>
              <a:t>%&gt;</a:t>
            </a:r>
            <a:endParaRPr lang="ko-KR" altLang="en-US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8330485" y="3503053"/>
            <a:ext cx="3633988" cy="2588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dirty="0"/>
              <a:t>&lt;body&gt;</a:t>
            </a:r>
          </a:p>
          <a:p>
            <a:pPr marL="0" indent="0">
              <a:buNone/>
            </a:pPr>
            <a:r>
              <a:rPr lang="en-US" altLang="ko-KR" dirty="0"/>
              <a:t>&lt;%=</a:t>
            </a:r>
            <a:r>
              <a:rPr lang="en-US" altLang="ko-KR" dirty="0" err="1"/>
              <a:t>str</a:t>
            </a:r>
            <a:r>
              <a:rPr lang="en-US" altLang="ko-KR" dirty="0"/>
              <a:t> %&gt;</a:t>
            </a:r>
          </a:p>
          <a:p>
            <a:pPr marL="0" indent="0">
              <a:buNone/>
            </a:pPr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loginForm.jsp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로그인 창으로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&lt;/form&gt;</a:t>
            </a:r>
          </a:p>
          <a:p>
            <a:pPr marL="0" indent="0">
              <a:buNone/>
            </a:pPr>
            <a:r>
              <a:rPr lang="en-US" altLang="ko-KR" dirty="0"/>
              <a:t>&lt;/body&gt;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8156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9056" y="115910"/>
            <a:ext cx="5162797" cy="881486"/>
          </a:xfrm>
        </p:spPr>
        <p:txBody>
          <a:bodyPr/>
          <a:lstStyle/>
          <a:p>
            <a:r>
              <a:rPr lang="en-US" altLang="ko-KR" dirty="0" err="1" smtClean="0"/>
              <a:t>Main.jsp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69057" y="1278228"/>
            <a:ext cx="5162797" cy="532863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altLang="ko-KR" dirty="0"/>
              <a:t>&lt;%@ page language=</a:t>
            </a:r>
            <a:r>
              <a:rPr lang="fr-FR" altLang="ko-KR" i="1" dirty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dirty="0"/>
              <a:t>    </a:t>
            </a:r>
            <a:r>
              <a:rPr lang="en-US" altLang="ko-KR" dirty="0" err="1"/>
              <a:t>pageEncoding</a:t>
            </a:r>
            <a:r>
              <a:rPr lang="en-US" altLang="ko-KR" dirty="0"/>
              <a:t>=</a:t>
            </a:r>
            <a:r>
              <a:rPr lang="en-US" altLang="ko-KR" i="1" dirty="0"/>
              <a:t>"UTF-8"%&gt;</a:t>
            </a:r>
          </a:p>
          <a:p>
            <a:pPr marL="0" indent="0">
              <a:buNone/>
            </a:pPr>
            <a:r>
              <a:rPr lang="en-US" altLang="ko-KR" dirty="0"/>
              <a:t>&lt;!DOCTYPE html PUBLIC "-//W3C//DTD HTML 4.01 Transitional//EN" "http://www.w3.org/TR/html4/loose.dtd"&gt;</a:t>
            </a:r>
          </a:p>
          <a:p>
            <a:pPr marL="0" indent="0">
              <a:buNone/>
            </a:pPr>
            <a:r>
              <a:rPr lang="en-US" altLang="ko-KR" dirty="0"/>
              <a:t>&lt;html&gt;</a:t>
            </a:r>
          </a:p>
          <a:p>
            <a:pPr marL="0" indent="0">
              <a:buNone/>
            </a:pPr>
            <a:r>
              <a:rPr lang="en-US" altLang="ko-KR" dirty="0"/>
              <a:t>&lt;link </a:t>
            </a:r>
            <a:r>
              <a:rPr lang="en-US" altLang="ko-KR" dirty="0" err="1"/>
              <a:t>rel</a:t>
            </a:r>
            <a:r>
              <a:rPr lang="en-US" altLang="ko-KR" dirty="0"/>
              <a:t> = </a:t>
            </a:r>
            <a:r>
              <a:rPr lang="en-US" altLang="ko-KR" i="1" dirty="0"/>
              <a:t>"stylesheet" </a:t>
            </a:r>
            <a:r>
              <a:rPr lang="en-US" altLang="ko-KR" i="1" dirty="0" err="1"/>
              <a:t>href</a:t>
            </a:r>
            <a:r>
              <a:rPr lang="en-US" altLang="ko-KR" i="1" dirty="0"/>
              <a:t> = "style.css"&gt;</a:t>
            </a:r>
          </a:p>
          <a:p>
            <a:pPr marL="0" indent="0">
              <a:buNone/>
            </a:pPr>
            <a:r>
              <a:rPr lang="en-US" altLang="ko-KR" dirty="0"/>
              <a:t>&lt;head&gt;</a:t>
            </a:r>
          </a:p>
          <a:p>
            <a:pPr marL="0" indent="0">
              <a:buNone/>
            </a:pPr>
            <a:r>
              <a:rPr lang="en-US" altLang="ko-KR" dirty="0"/>
              <a:t>&lt;meta http-</a:t>
            </a:r>
            <a:r>
              <a:rPr lang="en-US" altLang="ko-KR" dirty="0" err="1"/>
              <a:t>equiv</a:t>
            </a:r>
            <a:r>
              <a:rPr lang="en-US" altLang="ko-KR" dirty="0"/>
              <a:t>=</a:t>
            </a:r>
            <a:r>
              <a:rPr lang="en-US" altLang="ko-KR" i="1" dirty="0"/>
              <a:t>"Content-Type" content="text/html; charset=UTF-8"&gt;</a:t>
            </a:r>
          </a:p>
          <a:p>
            <a:pPr marL="0" indent="0">
              <a:buNone/>
            </a:pPr>
            <a:r>
              <a:rPr lang="en-US" altLang="ko-KR" dirty="0"/>
              <a:t>&lt;title&gt;Insert title here&lt;/title&gt;</a:t>
            </a:r>
          </a:p>
          <a:p>
            <a:pPr marL="0" indent="0">
              <a:buNone/>
            </a:pPr>
            <a:r>
              <a:rPr lang="en-US" altLang="ko-KR" dirty="0"/>
              <a:t>&lt;/head&gt;</a:t>
            </a:r>
          </a:p>
          <a:p>
            <a:pPr marL="0" indent="0">
              <a:buNone/>
            </a:pPr>
            <a:r>
              <a:rPr lang="en-US" altLang="ko-KR" dirty="0"/>
              <a:t>&lt;body&gt;</a:t>
            </a:r>
          </a:p>
          <a:p>
            <a:pPr marL="0" indent="0">
              <a:buNone/>
            </a:pPr>
            <a:r>
              <a:rPr lang="en-US" altLang="ko-KR" dirty="0"/>
              <a:t>&lt;%</a:t>
            </a:r>
          </a:p>
          <a:p>
            <a:pPr marL="0" indent="0">
              <a:buNone/>
            </a:pPr>
            <a:r>
              <a:rPr lang="en-US" altLang="ko-KR" b="1" dirty="0"/>
              <a:t>if(</a:t>
            </a:r>
            <a:r>
              <a:rPr lang="en-US" altLang="ko-KR" b="1" dirty="0" err="1"/>
              <a:t>session.getAttribute</a:t>
            </a:r>
            <a:r>
              <a:rPr lang="en-US" altLang="ko-KR" b="1" dirty="0"/>
              <a:t>("id")==null) {</a:t>
            </a:r>
          </a:p>
          <a:p>
            <a:pPr marL="0" indent="0">
              <a:buNone/>
            </a:pPr>
            <a:r>
              <a:rPr lang="en-US" altLang="ko-KR" dirty="0" err="1"/>
              <a:t>response.sendRedirect</a:t>
            </a:r>
            <a:r>
              <a:rPr lang="en-US" altLang="ko-KR" dirty="0"/>
              <a:t>("</a:t>
            </a:r>
            <a:r>
              <a:rPr lang="en-US" altLang="ko-KR" dirty="0" err="1"/>
              <a:t>loginFrom.jsp</a:t>
            </a:r>
            <a:r>
              <a:rPr lang="en-US" altLang="ko-KR" dirty="0"/>
              <a:t>");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  <a:r>
              <a:rPr lang="en-US" altLang="ko-KR" b="1" dirty="0"/>
              <a:t>else{</a:t>
            </a:r>
          </a:p>
          <a:p>
            <a:pPr marL="0" indent="0">
              <a:buNone/>
            </a:pPr>
            <a:r>
              <a:rPr lang="en-US" altLang="ko-KR" dirty="0" smtClean="0"/>
              <a:t>%&gt;</a:t>
            </a:r>
            <a:endParaRPr lang="en-US" altLang="ko-KR" dirty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5601795" y="1278228"/>
            <a:ext cx="5162797" cy="53286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dirty="0"/>
              <a:t>&lt;%=</a:t>
            </a:r>
            <a:r>
              <a:rPr lang="en-US" altLang="ko-KR" dirty="0" err="1"/>
              <a:t>session.getAttribute</a:t>
            </a:r>
            <a:r>
              <a:rPr lang="en-US" altLang="ko-KR" dirty="0"/>
              <a:t>("id")%&gt;</a:t>
            </a:r>
            <a:r>
              <a:rPr lang="ko-KR" altLang="en-US" dirty="0"/>
              <a:t>님 안녕하세요</a:t>
            </a:r>
            <a:r>
              <a:rPr lang="en-US" altLang="ko-KR" dirty="0"/>
              <a:t>&lt;</a:t>
            </a:r>
            <a:r>
              <a:rPr lang="en-US" altLang="ko-KR" dirty="0" err="1"/>
              <a:t>br</a:t>
            </a:r>
            <a:r>
              <a:rPr lang="en-US" altLang="ko-KR" dirty="0"/>
              <a:t>&gt;</a:t>
            </a:r>
          </a:p>
          <a:p>
            <a:pPr marL="0" indent="0">
              <a:buNone/>
            </a:pPr>
            <a:r>
              <a:rPr lang="ko-KR" altLang="en-US" dirty="0"/>
              <a:t>저의 홈페이지에 방문해 주셔서 감사합니다</a:t>
            </a:r>
            <a:r>
              <a:rPr lang="en-US" altLang="ko-KR" dirty="0"/>
              <a:t>&lt;</a:t>
            </a:r>
            <a:r>
              <a:rPr lang="en-US" altLang="ko-KR" dirty="0" err="1"/>
              <a:t>br</a:t>
            </a:r>
            <a:r>
              <a:rPr lang="en-US" altLang="ko-KR" dirty="0"/>
              <a:t>&gt;</a:t>
            </a:r>
          </a:p>
          <a:p>
            <a:pPr marL="0" indent="0">
              <a:buNone/>
            </a:pPr>
            <a:r>
              <a:rPr lang="ko-KR" altLang="en-US" dirty="0"/>
              <a:t>즐거운 시간 되세요</a:t>
            </a:r>
            <a:r>
              <a:rPr lang="en-US" altLang="ko-KR" dirty="0"/>
              <a:t>...&lt;</a:t>
            </a:r>
            <a:r>
              <a:rPr lang="en-US" altLang="ko-KR" dirty="0" err="1"/>
              <a:t>br</a:t>
            </a:r>
            <a:r>
              <a:rPr lang="en-US" altLang="ko-KR" dirty="0"/>
              <a:t>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&lt;a </a:t>
            </a:r>
            <a:r>
              <a:rPr lang="en-US" altLang="ko-KR" dirty="0" err="1"/>
              <a:t>href</a:t>
            </a:r>
            <a:r>
              <a:rPr lang="en-US" altLang="ko-KR" dirty="0"/>
              <a:t>=</a:t>
            </a:r>
            <a:r>
              <a:rPr lang="en-US" altLang="ko-KR" i="1" dirty="0"/>
              <a:t>"http://localhost:8080/jsp_B_final_20172257/project/</a:t>
            </a:r>
            <a:r>
              <a:rPr lang="en-US" altLang="ko-KR" i="1" dirty="0" err="1"/>
              <a:t>list.jsp</a:t>
            </a:r>
            <a:r>
              <a:rPr lang="en-US" altLang="ko-KR" i="1" dirty="0"/>
              <a:t>" &gt;</a:t>
            </a:r>
            <a:r>
              <a:rPr lang="ko-KR" altLang="en-US" i="1" dirty="0"/>
              <a:t>회원전체보기  </a:t>
            </a:r>
            <a:r>
              <a:rPr lang="en-US" altLang="ko-KR" i="1" dirty="0"/>
              <a:t>click here!!&lt;/a&gt;</a:t>
            </a:r>
          </a:p>
          <a:p>
            <a:pPr marL="0" indent="0">
              <a:buNone/>
            </a:pPr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logout.jsp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로그아웃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&lt;/form&gt;</a:t>
            </a:r>
          </a:p>
          <a:p>
            <a:pPr marL="0" indent="0">
              <a:buNone/>
            </a:pPr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DeleteForm.jsp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회원탈퇴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&lt;/form&gt;</a:t>
            </a:r>
          </a:p>
          <a:p>
            <a:pPr marL="0" indent="0">
              <a:buNone/>
            </a:pPr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updateForm.jsp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정보수정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&lt;/form&gt;</a:t>
            </a:r>
          </a:p>
          <a:p>
            <a:pPr marL="0" indent="0">
              <a:buNone/>
            </a:pPr>
            <a:r>
              <a:rPr lang="en-US" altLang="ko-KR" dirty="0"/>
              <a:t>&lt;%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en-US" altLang="ko-KR" dirty="0"/>
              <a:t>%&gt;</a:t>
            </a:r>
          </a:p>
          <a:p>
            <a:pPr marL="0" indent="0">
              <a:buNone/>
            </a:pPr>
            <a:r>
              <a:rPr lang="en-US" altLang="ko-KR" dirty="0"/>
              <a:t>&lt;/body&gt;</a:t>
            </a:r>
          </a:p>
          <a:p>
            <a:pPr marL="0" indent="0">
              <a:buNone/>
            </a:pPr>
            <a:r>
              <a:rPr lang="en-US" altLang="ko-KR" dirty="0"/>
              <a:t>&lt;/html&gt;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972879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7542" y="115911"/>
            <a:ext cx="5716588" cy="881486"/>
          </a:xfrm>
        </p:spPr>
        <p:txBody>
          <a:bodyPr/>
          <a:lstStyle/>
          <a:p>
            <a:r>
              <a:rPr lang="en-US" altLang="ko-KR" dirty="0" err="1" smtClean="0"/>
              <a:t>Deletefrom.jsp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7542" y="997397"/>
            <a:ext cx="5716588" cy="5431664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altLang="ko-KR" dirty="0"/>
              <a:t>&lt;%@ page language=</a:t>
            </a:r>
            <a:r>
              <a:rPr lang="fr-FR" altLang="ko-KR" i="1" dirty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dirty="0"/>
              <a:t>    </a:t>
            </a:r>
            <a:r>
              <a:rPr lang="en-US" altLang="ko-KR" dirty="0" err="1"/>
              <a:t>pageEncoding</a:t>
            </a:r>
            <a:r>
              <a:rPr lang="en-US" altLang="ko-KR" dirty="0"/>
              <a:t>=</a:t>
            </a:r>
            <a:r>
              <a:rPr lang="en-US" altLang="ko-KR" i="1" dirty="0"/>
              <a:t>"UTF-8"%&gt;</a:t>
            </a:r>
          </a:p>
          <a:p>
            <a:pPr marL="0" indent="0">
              <a:buNone/>
            </a:pPr>
            <a:r>
              <a:rPr lang="en-US" altLang="ko-KR" u="sng" dirty="0"/>
              <a:t>&lt;script type=</a:t>
            </a:r>
            <a:r>
              <a:rPr lang="en-US" altLang="ko-KR" i="1" u="sng" dirty="0"/>
              <a:t>"text/</a:t>
            </a:r>
            <a:r>
              <a:rPr lang="en-US" altLang="ko-KR" i="1" u="sng" dirty="0" err="1"/>
              <a:t>javascript</a:t>
            </a:r>
            <a:r>
              <a:rPr lang="en-US" altLang="ko-KR" i="1" u="sng" dirty="0"/>
              <a:t>"&gt;</a:t>
            </a:r>
          </a:p>
          <a:p>
            <a:pPr marL="0" indent="0">
              <a:buNone/>
            </a:pPr>
            <a:r>
              <a:rPr lang="ko-KR" altLang="en-US" dirty="0"/>
              <a:t> </a:t>
            </a:r>
          </a:p>
          <a:p>
            <a:pPr marL="0" indent="0">
              <a:buNone/>
            </a:pPr>
            <a:r>
              <a:rPr lang="en-US" altLang="ko-KR" b="1" dirty="0"/>
              <a:t>function check(){</a:t>
            </a:r>
          </a:p>
          <a:p>
            <a:pPr marL="0" indent="0">
              <a:buNone/>
            </a:pPr>
            <a:r>
              <a:rPr lang="en-US" altLang="ko-KR" b="1" dirty="0"/>
              <a:t>if(!</a:t>
            </a:r>
            <a:r>
              <a:rPr lang="en-US" altLang="ko-KR" b="1" dirty="0" err="1"/>
              <a:t>document.delform.pw.value</a:t>
            </a:r>
            <a:r>
              <a:rPr lang="en-US" altLang="ko-KR" b="1" dirty="0"/>
              <a:t>){</a:t>
            </a:r>
          </a:p>
          <a:p>
            <a:pPr marL="0" indent="0">
              <a:buNone/>
            </a:pPr>
            <a:r>
              <a:rPr lang="en-US" altLang="ko-KR" dirty="0"/>
              <a:t>alert("</a:t>
            </a:r>
            <a:r>
              <a:rPr lang="ko-KR" altLang="en-US" dirty="0"/>
              <a:t>비밀번호를 입력하지 않으셨습니다</a:t>
            </a:r>
            <a:r>
              <a:rPr lang="en-US" altLang="ko-KR" dirty="0"/>
              <a:t>");</a:t>
            </a:r>
          </a:p>
          <a:p>
            <a:pPr marL="0" indent="0">
              <a:buNone/>
            </a:pPr>
            <a:r>
              <a:rPr lang="en-US" altLang="ko-KR" b="1" dirty="0"/>
              <a:t>return false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ko-KR" altLang="en-US" dirty="0"/>
              <a:t> </a:t>
            </a:r>
          </a:p>
          <a:p>
            <a:pPr marL="0" indent="0">
              <a:buNone/>
            </a:pPr>
            <a:r>
              <a:rPr lang="en-US" altLang="ko-KR" dirty="0"/>
              <a:t>&lt;/script&gt; </a:t>
            </a:r>
          </a:p>
          <a:p>
            <a:pPr marL="0" indent="0">
              <a:buNone/>
            </a:pPr>
            <a:r>
              <a:rPr lang="en-US" altLang="ko-KR" dirty="0"/>
              <a:t>&lt;!DOCTYPE html PUBLIC "-//W3C//DTD HTML 4.01 Transitional//EN" "http://www.w3.org/TR/html4/loose.dtd"&gt;</a:t>
            </a:r>
          </a:p>
          <a:p>
            <a:pPr marL="0" indent="0">
              <a:buNone/>
            </a:pPr>
            <a:r>
              <a:rPr lang="en-US" altLang="ko-KR" dirty="0"/>
              <a:t>&lt;html&gt;</a:t>
            </a:r>
          </a:p>
          <a:p>
            <a:pPr marL="0" indent="0">
              <a:buNone/>
            </a:pPr>
            <a:r>
              <a:rPr lang="en-US" altLang="ko-KR" dirty="0"/>
              <a:t>&lt;link </a:t>
            </a:r>
            <a:r>
              <a:rPr lang="en-US" altLang="ko-KR" dirty="0" err="1"/>
              <a:t>rel</a:t>
            </a:r>
            <a:r>
              <a:rPr lang="en-US" altLang="ko-KR" dirty="0"/>
              <a:t> = </a:t>
            </a:r>
            <a:r>
              <a:rPr lang="en-US" altLang="ko-KR" i="1" dirty="0"/>
              <a:t>"stylesheet" </a:t>
            </a:r>
            <a:r>
              <a:rPr lang="en-US" altLang="ko-KR" i="1" dirty="0" err="1"/>
              <a:t>href</a:t>
            </a:r>
            <a:r>
              <a:rPr lang="en-US" altLang="ko-KR" i="1" dirty="0"/>
              <a:t> = "style.css"&gt;</a:t>
            </a:r>
          </a:p>
          <a:p>
            <a:pPr marL="0" indent="0">
              <a:buNone/>
            </a:pPr>
            <a:r>
              <a:rPr lang="en-US" altLang="ko-KR" dirty="0"/>
              <a:t>&lt;head&gt;</a:t>
            </a:r>
          </a:p>
          <a:p>
            <a:pPr marL="0" indent="0">
              <a:buNone/>
            </a:pPr>
            <a:r>
              <a:rPr lang="en-US" altLang="ko-KR" dirty="0"/>
              <a:t>&lt;meta http-</a:t>
            </a:r>
            <a:r>
              <a:rPr lang="en-US" altLang="ko-KR" dirty="0" err="1"/>
              <a:t>equiv</a:t>
            </a:r>
            <a:r>
              <a:rPr lang="en-US" altLang="ko-KR" dirty="0"/>
              <a:t>=</a:t>
            </a:r>
            <a:r>
              <a:rPr lang="en-US" altLang="ko-KR" i="1" dirty="0"/>
              <a:t>"Content-Type" content="text/html; charset=UTF-8"&gt;</a:t>
            </a:r>
          </a:p>
          <a:p>
            <a:pPr marL="0" indent="0">
              <a:buNone/>
            </a:pPr>
            <a:r>
              <a:rPr lang="en-US" altLang="ko-KR" dirty="0"/>
              <a:t>&lt;title&gt;</a:t>
            </a:r>
            <a:r>
              <a:rPr lang="ko-KR" altLang="en-US" dirty="0"/>
              <a:t>회원 탈퇴</a:t>
            </a:r>
            <a:r>
              <a:rPr lang="en-US" altLang="ko-KR" dirty="0"/>
              <a:t>&lt;/title&gt;</a:t>
            </a:r>
          </a:p>
          <a:p>
            <a:pPr marL="0" indent="0">
              <a:buNone/>
            </a:pPr>
            <a:r>
              <a:rPr lang="en-US" altLang="ko-KR" dirty="0"/>
              <a:t>&lt;/head&gt;</a:t>
            </a:r>
            <a:endParaRPr lang="ko-KR" altLang="en-US" dirty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5988162" y="997397"/>
            <a:ext cx="5716588" cy="5431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dirty="0"/>
              <a:t>&lt;body&gt;</a:t>
            </a:r>
          </a:p>
          <a:p>
            <a:pPr marL="0" indent="0">
              <a:buNone/>
            </a:pPr>
            <a:r>
              <a:rPr lang="en-US" altLang="ko-KR" dirty="0"/>
              <a:t>&lt;h2&gt;</a:t>
            </a:r>
            <a:r>
              <a:rPr lang="ko-KR" altLang="en-US" dirty="0"/>
              <a:t>탈퇴를 </a:t>
            </a:r>
            <a:r>
              <a:rPr lang="ko-KR" altLang="en-US" dirty="0" err="1"/>
              <a:t>하실려면</a:t>
            </a:r>
            <a:r>
              <a:rPr lang="ko-KR" altLang="en-US" dirty="0"/>
              <a:t> 아이디와 비밀번호를 입력해주세요</a:t>
            </a:r>
            <a:r>
              <a:rPr lang="en-US" altLang="ko-KR" dirty="0"/>
              <a:t>.&lt;/h2&gt;</a:t>
            </a:r>
          </a:p>
          <a:p>
            <a:pPr marL="0" indent="0">
              <a:buNone/>
            </a:pPr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DeletePro.jsp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ko-KR" altLang="en-US" dirty="0"/>
              <a:t>       아이디</a:t>
            </a:r>
            <a:r>
              <a:rPr lang="en-US" altLang="ko-KR" dirty="0"/>
              <a:t>: &lt;input type=</a:t>
            </a:r>
            <a:r>
              <a:rPr lang="en-US" altLang="ko-KR" i="1" dirty="0"/>
              <a:t>"text" name="id"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="50"&gt;&lt;</a:t>
            </a:r>
            <a:r>
              <a:rPr lang="en-US" altLang="ko-KR" i="1" dirty="0" err="1"/>
              <a:t>br</a:t>
            </a:r>
            <a:r>
              <a:rPr lang="en-US" altLang="ko-KR" i="1" dirty="0"/>
              <a:t>&gt;</a:t>
            </a:r>
          </a:p>
          <a:p>
            <a:pPr marL="0" indent="0">
              <a:buNone/>
            </a:pPr>
            <a:r>
              <a:rPr lang="ko-KR" altLang="en-US" dirty="0"/>
              <a:t>       패스워드</a:t>
            </a:r>
            <a:r>
              <a:rPr lang="en-US" altLang="ko-KR" dirty="0"/>
              <a:t>: &lt;input type=</a:t>
            </a:r>
            <a:r>
              <a:rPr lang="en-US" altLang="ko-KR" i="1" dirty="0"/>
              <a:t>"text" name="password"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="16"&gt;&lt;</a:t>
            </a:r>
            <a:r>
              <a:rPr lang="en-US" altLang="ko-KR" i="1" dirty="0" err="1"/>
              <a:t>br</a:t>
            </a:r>
            <a:r>
              <a:rPr lang="en-US" altLang="ko-KR" i="1" dirty="0"/>
              <a:t>&gt;</a:t>
            </a:r>
          </a:p>
          <a:p>
            <a:pPr marL="0" indent="0">
              <a:buNone/>
            </a:pPr>
            <a:r>
              <a:rPr lang="en-US" altLang="ko-KR" dirty="0"/>
              <a:t>    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삭제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 &lt;/form&gt;</a:t>
            </a:r>
          </a:p>
          <a:p>
            <a:pPr marL="0" indent="0">
              <a:buNone/>
            </a:pPr>
            <a:r>
              <a:rPr lang="en-US" altLang="ko-KR" dirty="0"/>
              <a:t>  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main.jsp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  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돌아가기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  &lt;/form&gt;</a:t>
            </a:r>
          </a:p>
          <a:p>
            <a:pPr marL="0" indent="0">
              <a:buNone/>
            </a:pPr>
            <a:r>
              <a:rPr lang="en-US" altLang="ko-KR" dirty="0"/>
              <a:t>&lt;/body&gt;</a:t>
            </a:r>
          </a:p>
          <a:p>
            <a:pPr marL="0" indent="0">
              <a:buNone/>
            </a:pPr>
            <a:r>
              <a:rPr lang="en-US" altLang="ko-KR" dirty="0"/>
              <a:t>&lt;/html&gt;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7061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4662" y="154547"/>
            <a:ext cx="6051439" cy="765576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4662" y="1175198"/>
            <a:ext cx="6051439" cy="548317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altLang="ko-KR" dirty="0"/>
              <a:t>&lt;%@ page language=</a:t>
            </a:r>
            <a:r>
              <a:rPr lang="fr-FR" altLang="ko-KR" i="1" dirty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dirty="0"/>
              <a:t>    </a:t>
            </a:r>
            <a:r>
              <a:rPr lang="en-US" altLang="ko-KR" dirty="0" err="1"/>
              <a:t>pageEncoding</a:t>
            </a:r>
            <a:r>
              <a:rPr lang="en-US" altLang="ko-KR" dirty="0"/>
              <a:t>=</a:t>
            </a:r>
            <a:r>
              <a:rPr lang="en-US" altLang="ko-KR" i="1" dirty="0"/>
              <a:t>"UTF-8"%&gt;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</a:t>
            </a:r>
            <a:r>
              <a:rPr lang="en-US" altLang="ko-KR" i="1" dirty="0"/>
              <a:t>.*"%&gt;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java.sql.Connection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java.sql.DriverManager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java.sql.PreparedStatement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import=</a:t>
            </a:r>
            <a:r>
              <a:rPr lang="en-US" altLang="ko-KR" i="1" dirty="0"/>
              <a:t>"</a:t>
            </a:r>
            <a:r>
              <a:rPr lang="en-US" altLang="ko-KR" i="1" dirty="0" err="1"/>
              <a:t>java.sql.ResultSet</a:t>
            </a:r>
            <a:r>
              <a:rPr lang="en-US" altLang="ko-KR" i="1" dirty="0"/>
              <a:t>"%&gt;</a:t>
            </a:r>
          </a:p>
          <a:p>
            <a:pPr marL="0" indent="0">
              <a:buNone/>
            </a:pPr>
            <a:r>
              <a:rPr lang="en-US" altLang="ko-KR" dirty="0"/>
              <a:t>&lt;%@ page session=</a:t>
            </a:r>
            <a:r>
              <a:rPr lang="en-US" altLang="ko-KR" i="1" dirty="0"/>
              <a:t>"true"%&gt;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/>
              <a:t>&lt;%</a:t>
            </a:r>
          </a:p>
          <a:p>
            <a:pPr marL="0" indent="0">
              <a:buNone/>
            </a:pPr>
            <a:r>
              <a:rPr lang="en-US" altLang="ko-KR" dirty="0"/>
              <a:t>String id=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("id");</a:t>
            </a:r>
          </a:p>
          <a:p>
            <a:pPr marL="0" indent="0">
              <a:buNone/>
            </a:pPr>
            <a:r>
              <a:rPr lang="en-US" altLang="ko-KR" dirty="0"/>
              <a:t>String password=</a:t>
            </a:r>
            <a:r>
              <a:rPr lang="en-US" altLang="ko-KR" dirty="0" err="1"/>
              <a:t>request.getParameter</a:t>
            </a:r>
            <a:r>
              <a:rPr lang="en-US" altLang="ko-KR" dirty="0"/>
              <a:t>("password");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 err="1"/>
              <a:t>ResultSet</a:t>
            </a:r>
            <a:r>
              <a:rPr lang="en-US" altLang="ko-KR" dirty="0"/>
              <a:t> </a:t>
            </a:r>
            <a:r>
              <a:rPr lang="en-US" altLang="ko-KR" dirty="0" err="1"/>
              <a:t>rs</a:t>
            </a:r>
            <a:r>
              <a:rPr lang="en-US" altLang="ko-KR" dirty="0"/>
              <a:t>=</a:t>
            </a:r>
            <a:r>
              <a:rPr lang="en-US" altLang="ko-KR" b="1" dirty="0"/>
              <a:t>null;</a:t>
            </a:r>
          </a:p>
          <a:p>
            <a:pPr marL="0" indent="0">
              <a:buNone/>
            </a:pPr>
            <a:r>
              <a:rPr lang="en-US" altLang="ko-KR" dirty="0"/>
              <a:t>String </a:t>
            </a:r>
            <a:r>
              <a:rPr lang="en-US" altLang="ko-KR" dirty="0" err="1"/>
              <a:t>str</a:t>
            </a:r>
            <a:r>
              <a:rPr lang="en-US" altLang="ko-KR" dirty="0"/>
              <a:t>="";</a:t>
            </a:r>
          </a:p>
          <a:p>
            <a:pPr marL="0" indent="0">
              <a:buNone/>
            </a:pPr>
            <a:r>
              <a:rPr lang="en-US" altLang="ko-KR" dirty="0"/>
              <a:t>String </a:t>
            </a:r>
            <a:r>
              <a:rPr lang="en-US" altLang="ko-KR" dirty="0" err="1"/>
              <a:t>sql</a:t>
            </a:r>
            <a:r>
              <a:rPr lang="en-US" altLang="ko-KR" dirty="0"/>
              <a:t>="";</a:t>
            </a:r>
          </a:p>
          <a:p>
            <a:pPr marL="0" indent="0">
              <a:buNone/>
            </a:pPr>
            <a:r>
              <a:rPr lang="en-US" altLang="ko-KR" dirty="0"/>
              <a:t>String </a:t>
            </a:r>
            <a:r>
              <a:rPr lang="en-US" altLang="ko-KR" dirty="0" err="1"/>
              <a:t>delsql</a:t>
            </a:r>
            <a:r>
              <a:rPr lang="en-US" altLang="ko-KR" dirty="0"/>
              <a:t>="";</a:t>
            </a:r>
            <a:endParaRPr lang="ko-KR" altLang="en-US" dirty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6104585" y="1175197"/>
            <a:ext cx="6051439" cy="548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b="1" dirty="0"/>
              <a:t>try{</a:t>
            </a:r>
          </a:p>
          <a:p>
            <a:pPr marL="0" indent="0">
              <a:buNone/>
            </a:pPr>
            <a:r>
              <a:rPr lang="en-US" altLang="ko-KR" dirty="0" err="1"/>
              <a:t>Class.forName</a:t>
            </a:r>
            <a:r>
              <a:rPr lang="en-US" altLang="ko-KR" dirty="0"/>
              <a:t>("</a:t>
            </a:r>
            <a:r>
              <a:rPr lang="en-US" altLang="ko-KR" dirty="0" err="1"/>
              <a:t>oracle.jdbc.driver.OracleDriver</a:t>
            </a:r>
            <a:r>
              <a:rPr lang="en-US" altLang="ko-KR" dirty="0"/>
              <a:t>");</a:t>
            </a:r>
          </a:p>
          <a:p>
            <a:pPr marL="0" indent="0">
              <a:buNone/>
            </a:pPr>
            <a:r>
              <a:rPr lang="en-US" altLang="ko-KR" dirty="0"/>
              <a:t>Connection conn=</a:t>
            </a:r>
            <a:r>
              <a:rPr lang="en-US" altLang="ko-KR" dirty="0" err="1"/>
              <a:t>DriverManager.getConnection</a:t>
            </a:r>
            <a:r>
              <a:rPr lang="en-US" altLang="ko-KR" dirty="0"/>
              <a:t>("</a:t>
            </a:r>
            <a:r>
              <a:rPr lang="en-US" altLang="ko-KR" dirty="0" err="1"/>
              <a:t>jdbc:oracle:thin</a:t>
            </a:r>
            <a:r>
              <a:rPr lang="en-US" altLang="ko-KR" dirty="0"/>
              <a:t>:@168.126.146.45:1521:orcl","20172257","980620");</a:t>
            </a:r>
          </a:p>
          <a:p>
            <a:pPr marL="0" indent="0">
              <a:buNone/>
            </a:pPr>
            <a:r>
              <a:rPr lang="en-US" altLang="ko-KR" dirty="0" err="1"/>
              <a:t>sql</a:t>
            </a:r>
            <a:r>
              <a:rPr lang="en-US" altLang="ko-KR" dirty="0"/>
              <a:t>="select id from </a:t>
            </a:r>
            <a:r>
              <a:rPr lang="en-US" altLang="ko-KR" dirty="0" err="1"/>
              <a:t>member_fin</a:t>
            </a:r>
            <a:r>
              <a:rPr lang="en-US" altLang="ko-KR" dirty="0"/>
              <a:t> where id=?";</a:t>
            </a:r>
          </a:p>
          <a:p>
            <a:pPr marL="0" indent="0">
              <a:buNone/>
            </a:pPr>
            <a:r>
              <a:rPr lang="en-US" altLang="ko-KR" dirty="0" err="1"/>
              <a:t>PreparedStatement</a:t>
            </a:r>
            <a:r>
              <a:rPr lang="en-US" altLang="ko-KR" dirty="0"/>
              <a:t> </a:t>
            </a:r>
            <a:r>
              <a:rPr lang="en-US" altLang="ko-KR" dirty="0" err="1"/>
              <a:t>pstmt</a:t>
            </a:r>
            <a:r>
              <a:rPr lang="en-US" altLang="ko-KR" dirty="0"/>
              <a:t>=</a:t>
            </a:r>
            <a:r>
              <a:rPr lang="en-US" altLang="ko-KR" dirty="0" err="1"/>
              <a:t>conn.prepareStatement</a:t>
            </a:r>
            <a:r>
              <a:rPr lang="en-US" altLang="ko-KR" dirty="0"/>
              <a:t>(</a:t>
            </a:r>
            <a:r>
              <a:rPr lang="en-US" altLang="ko-KR" dirty="0" err="1"/>
              <a:t>sql</a:t>
            </a:r>
            <a:r>
              <a:rPr lang="en-US" altLang="ko-KR" dirty="0"/>
              <a:t>);</a:t>
            </a:r>
          </a:p>
          <a:p>
            <a:pPr marL="0" indent="0">
              <a:buNone/>
            </a:pPr>
            <a:r>
              <a:rPr lang="en-US" altLang="ko-KR" dirty="0" err="1"/>
              <a:t>pstmt.setString</a:t>
            </a:r>
            <a:r>
              <a:rPr lang="en-US" altLang="ko-KR" dirty="0"/>
              <a:t>(1, id);</a:t>
            </a:r>
          </a:p>
          <a:p>
            <a:pPr marL="0" indent="0">
              <a:buNone/>
            </a:pPr>
            <a:r>
              <a:rPr lang="en-US" altLang="ko-KR" dirty="0" err="1"/>
              <a:t>rs</a:t>
            </a:r>
            <a:r>
              <a:rPr lang="en-US" altLang="ko-KR" dirty="0"/>
              <a:t>=</a:t>
            </a:r>
            <a:r>
              <a:rPr lang="en-US" altLang="ko-KR" dirty="0" err="1"/>
              <a:t>pstmt.executeQuery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b="1" dirty="0"/>
              <a:t>if(</a:t>
            </a:r>
            <a:r>
              <a:rPr lang="en-US" altLang="ko-KR" b="1" dirty="0" err="1"/>
              <a:t>rs.next</a:t>
            </a:r>
            <a:r>
              <a:rPr lang="en-US" altLang="ko-KR" b="1" dirty="0"/>
              <a:t>()) {</a:t>
            </a:r>
          </a:p>
          <a:p>
            <a:pPr marL="0" indent="0">
              <a:buNone/>
            </a:pPr>
            <a:r>
              <a:rPr lang="en-US" altLang="ko-KR" dirty="0"/>
              <a:t>String rid=</a:t>
            </a:r>
            <a:r>
              <a:rPr lang="en-US" altLang="ko-KR" dirty="0" err="1"/>
              <a:t>rs.getString</a:t>
            </a:r>
            <a:r>
              <a:rPr lang="en-US" altLang="ko-KR" dirty="0"/>
              <a:t>("id");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b="1" dirty="0"/>
              <a:t>if(</a:t>
            </a:r>
            <a:r>
              <a:rPr lang="en-US" altLang="ko-KR" b="1" dirty="0" err="1"/>
              <a:t>id.equals</a:t>
            </a:r>
            <a:r>
              <a:rPr lang="en-US" altLang="ko-KR" b="1" dirty="0"/>
              <a:t>(rid)) {</a:t>
            </a:r>
          </a:p>
          <a:p>
            <a:pPr marL="0" indent="0">
              <a:buNone/>
            </a:pPr>
            <a:r>
              <a:rPr lang="en-US" altLang="ko-KR" dirty="0" err="1"/>
              <a:t>delsql</a:t>
            </a:r>
            <a:r>
              <a:rPr lang="en-US" altLang="ko-KR" dirty="0"/>
              <a:t>="delete from </a:t>
            </a:r>
            <a:r>
              <a:rPr lang="en-US" altLang="ko-KR" dirty="0" err="1"/>
              <a:t>member_fin</a:t>
            </a:r>
            <a:r>
              <a:rPr lang="en-US" altLang="ko-KR" dirty="0"/>
              <a:t> where id=?";</a:t>
            </a:r>
          </a:p>
          <a:p>
            <a:pPr marL="0" indent="0">
              <a:buNone/>
            </a:pPr>
            <a:r>
              <a:rPr lang="en-US" altLang="ko-KR" dirty="0" err="1"/>
              <a:t>pstmt</a:t>
            </a:r>
            <a:r>
              <a:rPr lang="en-US" altLang="ko-KR" dirty="0"/>
              <a:t>=</a:t>
            </a:r>
            <a:r>
              <a:rPr lang="en-US" altLang="ko-KR" dirty="0" err="1"/>
              <a:t>conn.prepareStatement</a:t>
            </a:r>
            <a:r>
              <a:rPr lang="en-US" altLang="ko-KR" dirty="0"/>
              <a:t>(</a:t>
            </a:r>
            <a:r>
              <a:rPr lang="en-US" altLang="ko-KR" dirty="0" err="1"/>
              <a:t>delsql</a:t>
            </a:r>
            <a:r>
              <a:rPr lang="en-US" altLang="ko-KR" dirty="0"/>
              <a:t>);</a:t>
            </a:r>
          </a:p>
          <a:p>
            <a:pPr marL="0" indent="0">
              <a:buNone/>
            </a:pPr>
            <a:r>
              <a:rPr lang="en-US" altLang="ko-KR" dirty="0" err="1"/>
              <a:t>pstmt.setString</a:t>
            </a:r>
            <a:r>
              <a:rPr lang="en-US" altLang="ko-KR" dirty="0"/>
              <a:t>(1, id);</a:t>
            </a:r>
          </a:p>
          <a:p>
            <a:pPr marL="0" indent="0">
              <a:buNone/>
            </a:pPr>
            <a:r>
              <a:rPr lang="en-US" altLang="ko-KR" dirty="0" err="1"/>
              <a:t>pstmt.executeUpdate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en-US" altLang="ko-KR" dirty="0" err="1"/>
              <a:t>rs.close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r>
              <a:rPr lang="en-US" altLang="ko-KR" dirty="0" err="1"/>
              <a:t>pstmt.close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r>
              <a:rPr lang="en-US" altLang="ko-KR" dirty="0" err="1"/>
              <a:t>conn.close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endParaRPr lang="ko-KR" altLang="en-US" dirty="0"/>
          </a:p>
          <a:p>
            <a:pPr marL="0" indent="0">
              <a:buNone/>
            </a:pPr>
            <a:r>
              <a:rPr lang="en-US" altLang="ko-KR" dirty="0" err="1"/>
              <a:t>str</a:t>
            </a:r>
            <a:r>
              <a:rPr lang="en-US" altLang="ko-KR" dirty="0"/>
              <a:t>="</a:t>
            </a:r>
            <a:r>
              <a:rPr lang="ko-KR" altLang="en-US" dirty="0"/>
              <a:t>회원탈퇴가 완료되었습니다</a:t>
            </a:r>
            <a:r>
              <a:rPr lang="en-US" altLang="ko-KR" dirty="0"/>
              <a:t>. </a:t>
            </a:r>
            <a:r>
              <a:rPr lang="ko-KR" altLang="en-US" dirty="0"/>
              <a:t>안녕히 가십시오</a:t>
            </a:r>
            <a:r>
              <a:rPr lang="en-US" altLang="ko-KR" dirty="0"/>
              <a:t>.";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  <a:r>
              <a:rPr lang="en-US" altLang="ko-KR" b="1" dirty="0"/>
              <a:t>catch(Exception e){</a:t>
            </a:r>
          </a:p>
          <a:p>
            <a:pPr marL="0" indent="0">
              <a:buNone/>
            </a:pPr>
            <a:r>
              <a:rPr lang="en-US" altLang="ko-KR" dirty="0" err="1"/>
              <a:t>e.printStackTrace</a:t>
            </a:r>
            <a:r>
              <a:rPr lang="en-US" altLang="ko-KR" dirty="0"/>
              <a:t>();</a:t>
            </a:r>
          </a:p>
          <a:p>
            <a:pPr marL="0" indent="0">
              <a:buNone/>
            </a:pPr>
            <a:r>
              <a:rPr lang="en-US" altLang="ko-KR" dirty="0" err="1"/>
              <a:t>str</a:t>
            </a:r>
            <a:r>
              <a:rPr lang="en-US" altLang="ko-KR" dirty="0"/>
              <a:t>="</a:t>
            </a:r>
            <a:r>
              <a:rPr lang="ko-KR" altLang="en-US" dirty="0"/>
              <a:t>회원탈퇴에 </a:t>
            </a:r>
            <a:r>
              <a:rPr lang="ko-KR" altLang="en-US" dirty="0" err="1"/>
              <a:t>실패햐였습니다</a:t>
            </a:r>
            <a:r>
              <a:rPr lang="ko-KR" altLang="en-US" dirty="0"/>
              <a:t> </a:t>
            </a:r>
            <a:r>
              <a:rPr lang="ko-KR" altLang="en-US" dirty="0" err="1"/>
              <a:t>다시시도해</a:t>
            </a:r>
            <a:r>
              <a:rPr lang="ko-KR" altLang="en-US" dirty="0"/>
              <a:t> 주십시오</a:t>
            </a:r>
            <a:r>
              <a:rPr lang="en-US" altLang="ko-KR" dirty="0"/>
              <a:t>.";</a:t>
            </a:r>
          </a:p>
          <a:p>
            <a:pPr marL="0" indent="0">
              <a:buNone/>
            </a:pPr>
            <a:r>
              <a:rPr lang="en-US" altLang="ko-KR" dirty="0"/>
              <a:t>}</a:t>
            </a:r>
          </a:p>
          <a:p>
            <a:pPr marL="0" indent="0">
              <a:buNone/>
            </a:pPr>
            <a:r>
              <a:rPr lang="en-US" altLang="ko-KR" dirty="0"/>
              <a:t>%&gt;</a:t>
            </a:r>
            <a:endParaRPr lang="ko-KR" altLang="en-US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8847787" y="2897747"/>
            <a:ext cx="2305317" cy="17933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dirty="0"/>
              <a:t>&lt;body&gt;</a:t>
            </a:r>
          </a:p>
          <a:p>
            <a:pPr marL="0" indent="0">
              <a:buNone/>
            </a:pPr>
            <a:r>
              <a:rPr lang="en-US" altLang="ko-KR" dirty="0"/>
              <a:t>&lt;%=</a:t>
            </a:r>
            <a:r>
              <a:rPr lang="en-US" altLang="ko-KR" dirty="0" err="1"/>
              <a:t>str</a:t>
            </a:r>
            <a:r>
              <a:rPr lang="en-US" altLang="ko-KR" dirty="0"/>
              <a:t> %&gt;</a:t>
            </a:r>
          </a:p>
          <a:p>
            <a:pPr marL="0" indent="0">
              <a:buNone/>
            </a:pPr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loginForm.jsp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로그인창으로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&lt;/form&gt;</a:t>
            </a:r>
          </a:p>
          <a:p>
            <a:pPr marL="0" indent="0">
              <a:buNone/>
            </a:pPr>
            <a:r>
              <a:rPr lang="en-US" altLang="ko-KR" dirty="0"/>
              <a:t>&lt;/body&gt;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8767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7541" y="187102"/>
            <a:ext cx="5832498" cy="997396"/>
          </a:xfrm>
        </p:spPr>
        <p:txBody>
          <a:bodyPr/>
          <a:lstStyle/>
          <a:p>
            <a:r>
              <a:rPr lang="en-US" altLang="ko-KR" dirty="0" err="1" smtClean="0"/>
              <a:t>Updatefrom.jsp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7541" y="1394138"/>
            <a:ext cx="5832498" cy="5238482"/>
          </a:xfrm>
        </p:spPr>
        <p:txBody>
          <a:bodyPr/>
          <a:lstStyle/>
          <a:p>
            <a:pPr marL="0" indent="0">
              <a:buNone/>
            </a:pPr>
            <a:r>
              <a:rPr lang="fr-FR" altLang="ko-KR" dirty="0"/>
              <a:t>&lt;%@ page language=</a:t>
            </a:r>
            <a:r>
              <a:rPr lang="fr-FR" altLang="ko-KR" i="1" dirty="0"/>
              <a:t>"java" contentType="text/html; charset=UTF-8"</a:t>
            </a:r>
          </a:p>
          <a:p>
            <a:pPr marL="0" indent="0">
              <a:buNone/>
            </a:pPr>
            <a:r>
              <a:rPr lang="en-US" altLang="ko-KR" dirty="0"/>
              <a:t>    </a:t>
            </a:r>
            <a:r>
              <a:rPr lang="en-US" altLang="ko-KR" dirty="0" err="1"/>
              <a:t>pageEncoding</a:t>
            </a:r>
            <a:r>
              <a:rPr lang="en-US" altLang="ko-KR" dirty="0"/>
              <a:t>=</a:t>
            </a:r>
            <a:r>
              <a:rPr lang="en-US" altLang="ko-KR" i="1" dirty="0"/>
              <a:t>"UTF-8"%&gt;</a:t>
            </a:r>
          </a:p>
          <a:p>
            <a:pPr marL="0" indent="0">
              <a:buNone/>
            </a:pPr>
            <a:r>
              <a:rPr lang="en-US" altLang="ko-KR" dirty="0"/>
              <a:t>&lt;!DOCTYPE html PUBLIC "-//W3C//DTD HTML 4.01 Transitional//EN" "http://www.w3.org/TR/html4/loose.dtd"&gt;</a:t>
            </a:r>
          </a:p>
          <a:p>
            <a:pPr marL="0" indent="0">
              <a:buNone/>
            </a:pPr>
            <a:r>
              <a:rPr lang="en-US" altLang="ko-KR" dirty="0"/>
              <a:t>&lt;html&gt;</a:t>
            </a:r>
          </a:p>
          <a:p>
            <a:pPr marL="0" indent="0">
              <a:buNone/>
            </a:pPr>
            <a:r>
              <a:rPr lang="en-US" altLang="ko-KR" dirty="0"/>
              <a:t>&lt;link </a:t>
            </a:r>
            <a:r>
              <a:rPr lang="en-US" altLang="ko-KR" dirty="0" err="1"/>
              <a:t>rel</a:t>
            </a:r>
            <a:r>
              <a:rPr lang="en-US" altLang="ko-KR" dirty="0"/>
              <a:t> = </a:t>
            </a:r>
            <a:r>
              <a:rPr lang="en-US" altLang="ko-KR" i="1" dirty="0"/>
              <a:t>"stylesheet" </a:t>
            </a:r>
            <a:r>
              <a:rPr lang="en-US" altLang="ko-KR" i="1" dirty="0" err="1"/>
              <a:t>href</a:t>
            </a:r>
            <a:r>
              <a:rPr lang="en-US" altLang="ko-KR" i="1" dirty="0"/>
              <a:t> = "style.css"&gt;</a:t>
            </a:r>
          </a:p>
          <a:p>
            <a:pPr marL="0" indent="0">
              <a:buNone/>
            </a:pPr>
            <a:r>
              <a:rPr lang="en-US" altLang="ko-KR" dirty="0"/>
              <a:t>&lt;head&gt;</a:t>
            </a:r>
          </a:p>
          <a:p>
            <a:pPr marL="0" indent="0">
              <a:buNone/>
            </a:pPr>
            <a:r>
              <a:rPr lang="en-US" altLang="ko-KR" dirty="0"/>
              <a:t>&lt;meta http-</a:t>
            </a:r>
            <a:r>
              <a:rPr lang="en-US" altLang="ko-KR" dirty="0" err="1"/>
              <a:t>equiv</a:t>
            </a:r>
            <a:r>
              <a:rPr lang="en-US" altLang="ko-KR" dirty="0"/>
              <a:t>=</a:t>
            </a:r>
            <a:r>
              <a:rPr lang="en-US" altLang="ko-KR" i="1" dirty="0"/>
              <a:t>"Content-Type" content="text/html; charset=UTF-8"&gt;</a:t>
            </a:r>
          </a:p>
          <a:p>
            <a:pPr marL="0" indent="0">
              <a:buNone/>
            </a:pPr>
            <a:r>
              <a:rPr lang="en-US" altLang="ko-KR" dirty="0"/>
              <a:t>&lt;title&gt;Insert title here&lt;/title&gt;</a:t>
            </a:r>
          </a:p>
          <a:p>
            <a:pPr marL="0" indent="0">
              <a:buNone/>
            </a:pPr>
            <a:r>
              <a:rPr lang="en-US" altLang="ko-KR" dirty="0"/>
              <a:t>&lt;/head&gt;</a:t>
            </a:r>
            <a:endParaRPr lang="ko-KR" altLang="en-US" dirty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5859372" y="1394138"/>
            <a:ext cx="5832498" cy="52384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2857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dirty="0"/>
              <a:t>&lt;body&gt;</a:t>
            </a:r>
          </a:p>
          <a:p>
            <a:pPr marL="0" indent="0">
              <a:buNone/>
            </a:pPr>
            <a:r>
              <a:rPr lang="en-US" altLang="ko-KR" dirty="0"/>
              <a:t>&lt;h2&gt;</a:t>
            </a:r>
            <a:r>
              <a:rPr lang="ko-KR" altLang="en-US" dirty="0"/>
              <a:t>정보수정</a:t>
            </a:r>
            <a:r>
              <a:rPr lang="en-US" altLang="ko-KR" dirty="0"/>
              <a:t>&lt;/h2&gt;</a:t>
            </a:r>
          </a:p>
          <a:p>
            <a:pPr marL="0" indent="0">
              <a:buNone/>
            </a:pPr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updatePro.jsp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ko-KR" altLang="en-US" dirty="0"/>
              <a:t>아이디</a:t>
            </a:r>
            <a:r>
              <a:rPr lang="en-US" altLang="ko-KR" dirty="0"/>
              <a:t>:&lt;input type=</a:t>
            </a:r>
            <a:r>
              <a:rPr lang="en-US" altLang="ko-KR" i="1" dirty="0"/>
              <a:t>"text" name="id"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="50"&gt;&lt;</a:t>
            </a:r>
            <a:r>
              <a:rPr lang="en-US" altLang="ko-KR" i="1" dirty="0" err="1"/>
              <a:t>br</a:t>
            </a:r>
            <a:r>
              <a:rPr lang="en-US" altLang="ko-KR" i="1" dirty="0"/>
              <a:t>&gt;</a:t>
            </a:r>
          </a:p>
          <a:p>
            <a:pPr marL="0" indent="0">
              <a:buNone/>
            </a:pPr>
            <a:r>
              <a:rPr lang="ko-KR" altLang="en-US" dirty="0"/>
              <a:t>변경할 비밀번호</a:t>
            </a:r>
            <a:r>
              <a:rPr lang="en-US" altLang="ko-KR" dirty="0"/>
              <a:t>:&lt;input type=</a:t>
            </a:r>
            <a:r>
              <a:rPr lang="en-US" altLang="ko-KR" i="1" dirty="0"/>
              <a:t>"password" name="password"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="50"&gt;&lt;</a:t>
            </a:r>
            <a:r>
              <a:rPr lang="en-US" altLang="ko-KR" i="1" dirty="0" err="1"/>
              <a:t>br</a:t>
            </a:r>
            <a:r>
              <a:rPr lang="en-US" altLang="ko-KR" i="1" dirty="0"/>
              <a:t>&gt;</a:t>
            </a:r>
          </a:p>
          <a:p>
            <a:pPr marL="0" indent="0">
              <a:buNone/>
            </a:pPr>
            <a:r>
              <a:rPr lang="ko-KR" altLang="en-US" dirty="0"/>
              <a:t>변경할 이름</a:t>
            </a:r>
            <a:r>
              <a:rPr lang="en-US" altLang="ko-KR" dirty="0"/>
              <a:t>:&lt;input type=</a:t>
            </a:r>
            <a:r>
              <a:rPr lang="en-US" altLang="ko-KR" i="1" dirty="0"/>
              <a:t>"text" name="name"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="20"&gt;&lt;</a:t>
            </a:r>
            <a:r>
              <a:rPr lang="en-US" altLang="ko-KR" i="1" dirty="0" err="1"/>
              <a:t>br</a:t>
            </a:r>
            <a:r>
              <a:rPr lang="en-US" altLang="ko-KR" i="1" dirty="0"/>
              <a:t>&gt;</a:t>
            </a:r>
          </a:p>
          <a:p>
            <a:pPr marL="0" indent="0">
              <a:buNone/>
            </a:pPr>
            <a:r>
              <a:rPr lang="ko-KR" altLang="en-US" dirty="0"/>
              <a:t>변경할 이메일</a:t>
            </a:r>
            <a:r>
              <a:rPr lang="en-US" altLang="ko-KR" dirty="0"/>
              <a:t>:&lt;input type=</a:t>
            </a:r>
            <a:r>
              <a:rPr lang="en-US" altLang="ko-KR" i="1" dirty="0"/>
              <a:t>"text" name="email" </a:t>
            </a:r>
            <a:r>
              <a:rPr lang="en-US" altLang="ko-KR" i="1" dirty="0" err="1"/>
              <a:t>maxlength</a:t>
            </a:r>
            <a:r>
              <a:rPr lang="en-US" altLang="ko-KR" i="1" dirty="0"/>
              <a:t>="50"&gt;&lt;</a:t>
            </a:r>
            <a:r>
              <a:rPr lang="en-US" altLang="ko-KR" i="1" dirty="0" err="1"/>
              <a:t>br</a:t>
            </a:r>
            <a:r>
              <a:rPr lang="en-US" altLang="ko-KR" i="1" dirty="0"/>
              <a:t>&gt;</a:t>
            </a:r>
          </a:p>
          <a:p>
            <a:pPr marL="0" indent="0">
              <a:buNone/>
            </a:pPr>
            <a:r>
              <a:rPr lang="en-US" altLang="ko-KR" dirty="0"/>
              <a:t>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수정하기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&lt;/form&gt;</a:t>
            </a:r>
          </a:p>
          <a:p>
            <a:pPr marL="0" indent="0">
              <a:buNone/>
            </a:pPr>
            <a:r>
              <a:rPr lang="en-US" altLang="ko-KR" dirty="0"/>
              <a:t>&lt;form method=</a:t>
            </a:r>
            <a:r>
              <a:rPr lang="en-US" altLang="ko-KR" i="1" dirty="0"/>
              <a:t>"post" action="</a:t>
            </a:r>
            <a:r>
              <a:rPr lang="en-US" altLang="ko-KR" i="1" dirty="0" err="1"/>
              <a:t>main.jsp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&lt;input type=</a:t>
            </a:r>
            <a:r>
              <a:rPr lang="en-US" altLang="ko-KR" i="1" dirty="0"/>
              <a:t>"submit" value="</a:t>
            </a:r>
            <a:r>
              <a:rPr lang="ko-KR" altLang="en-US" i="1" dirty="0"/>
              <a:t>돌아가기</a:t>
            </a:r>
            <a:r>
              <a:rPr lang="en-US" altLang="ko-KR" i="1" dirty="0"/>
              <a:t>"&gt;</a:t>
            </a:r>
          </a:p>
          <a:p>
            <a:pPr marL="0" indent="0">
              <a:buNone/>
            </a:pPr>
            <a:r>
              <a:rPr lang="en-US" altLang="ko-KR" dirty="0"/>
              <a:t>&lt;/form&gt;</a:t>
            </a:r>
          </a:p>
          <a:p>
            <a:pPr marL="0" indent="0">
              <a:buNone/>
            </a:pPr>
            <a:r>
              <a:rPr lang="en-US" altLang="ko-KR" dirty="0"/>
              <a:t>&lt;/body&gt;</a:t>
            </a:r>
          </a:p>
          <a:p>
            <a:pPr marL="0" indent="0">
              <a:buNone/>
            </a:pPr>
            <a:r>
              <a:rPr lang="en-US" altLang="ko-KR" dirty="0"/>
              <a:t>&lt;/html&gt;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2321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슬라이스">
  <a:themeElements>
    <a:clrScheme name="슬라이스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슬라이스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슬라이스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56</TotalTime>
  <Words>2403</Words>
  <Application>Microsoft Office PowerPoint</Application>
  <PresentationFormat>와이드스크린</PresentationFormat>
  <Paragraphs>457</Paragraphs>
  <Slides>12</Slides>
  <Notes>11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7" baseType="lpstr">
      <vt:lpstr>HY중고딕</vt:lpstr>
      <vt:lpstr>맑은 고딕</vt:lpstr>
      <vt:lpstr>Century Gothic</vt:lpstr>
      <vt:lpstr>Wingdings 3</vt:lpstr>
      <vt:lpstr>슬라이스</vt:lpstr>
      <vt:lpstr>JSP_FINAL</vt:lpstr>
      <vt:lpstr>Loginfrom.jsp</vt:lpstr>
      <vt:lpstr>testlogin.jsp</vt:lpstr>
      <vt:lpstr>Memberfrom.jsp</vt:lpstr>
      <vt:lpstr>Memberpro.jsp</vt:lpstr>
      <vt:lpstr>Main.jsp</vt:lpstr>
      <vt:lpstr>Deletefrom.jsp</vt:lpstr>
      <vt:lpstr>PowerPoint 프레젠테이션</vt:lpstr>
      <vt:lpstr>Updatefrom.jsp</vt:lpstr>
      <vt:lpstr>Updatepro.jsp</vt:lpstr>
      <vt:lpstr>Logout.jsp</vt:lpstr>
      <vt:lpstr>List.jsp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JSP_FINAL</dc:title>
  <dc:creator>Windows 사용자</dc:creator>
  <cp:lastModifiedBy>Windows 사용자</cp:lastModifiedBy>
  <cp:revision>7</cp:revision>
  <dcterms:created xsi:type="dcterms:W3CDTF">2018-06-11T04:10:37Z</dcterms:created>
  <dcterms:modified xsi:type="dcterms:W3CDTF">2018-06-11T05:06:43Z</dcterms:modified>
</cp:coreProperties>
</file>