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70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3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3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8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5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4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3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75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2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9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6697-22AB-4326-86B7-3D4ABE7F3DD7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537D-DE80-4098-BD08-93D538347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5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5459" y="0"/>
            <a:ext cx="2833817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538" y="158578"/>
            <a:ext cx="2123658" cy="6540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    20172260 </a:t>
            </a:r>
            <a:r>
              <a:rPr lang="ko-KR" altLang="en-US" sz="3600" dirty="0" smtClean="0">
                <a:solidFill>
                  <a:schemeClr val="bg1"/>
                </a:solidFill>
              </a:rPr>
              <a:t>김하경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3600" dirty="0" smtClean="0">
                <a:solidFill>
                  <a:schemeClr val="bg1"/>
                </a:solidFill>
              </a:rPr>
              <a:t>              JSP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94" y="1690688"/>
            <a:ext cx="6402387" cy="1394297"/>
          </a:xfrm>
        </p:spPr>
      </p:pic>
      <p:sp>
        <p:nvSpPr>
          <p:cNvPr id="5" name="TextBox 4"/>
          <p:cNvSpPr txBox="1"/>
          <p:nvPr/>
        </p:nvSpPr>
        <p:spPr>
          <a:xfrm>
            <a:off x="4761470" y="4410548"/>
            <a:ext cx="513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회원가입에 성공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6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18" y="502650"/>
            <a:ext cx="3858163" cy="3801005"/>
          </a:xfrm>
        </p:spPr>
      </p:pic>
      <p:sp>
        <p:nvSpPr>
          <p:cNvPr id="5" name="TextBox 4"/>
          <p:cNvSpPr txBox="1"/>
          <p:nvPr/>
        </p:nvSpPr>
        <p:spPr>
          <a:xfrm>
            <a:off x="3937686" y="5025081"/>
            <a:ext cx="571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목록에 </a:t>
            </a:r>
            <a:r>
              <a:rPr lang="ko-KR" altLang="en-US" dirty="0" err="1" smtClean="0"/>
              <a:t>추가된것을</a:t>
            </a:r>
            <a:r>
              <a:rPr lang="ko-KR" altLang="en-US" dirty="0" smtClean="0"/>
              <a:t>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1" y="1690688"/>
            <a:ext cx="4387126" cy="1596209"/>
          </a:xfrm>
        </p:spPr>
      </p:pic>
      <p:sp>
        <p:nvSpPr>
          <p:cNvPr id="5" name="TextBox 4"/>
          <p:cNvSpPr txBox="1"/>
          <p:nvPr/>
        </p:nvSpPr>
        <p:spPr>
          <a:xfrm>
            <a:off x="4497859" y="4077729"/>
            <a:ext cx="429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회원 탈퇴를 위한 창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6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4" y="1690688"/>
            <a:ext cx="4629391" cy="1604447"/>
          </a:xfrm>
        </p:spPr>
      </p:pic>
      <p:sp>
        <p:nvSpPr>
          <p:cNvPr id="5" name="TextBox 4"/>
          <p:cNvSpPr txBox="1"/>
          <p:nvPr/>
        </p:nvSpPr>
        <p:spPr>
          <a:xfrm>
            <a:off x="3781304" y="4333103"/>
            <a:ext cx="528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아까 가입했던 정보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3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40" y="1690688"/>
            <a:ext cx="4888931" cy="1111636"/>
          </a:xfrm>
        </p:spPr>
      </p:pic>
      <p:sp>
        <p:nvSpPr>
          <p:cNvPr id="5" name="TextBox 4"/>
          <p:cNvSpPr txBox="1"/>
          <p:nvPr/>
        </p:nvSpPr>
        <p:spPr>
          <a:xfrm>
            <a:off x="4728519" y="3758555"/>
            <a:ext cx="388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탈퇴에 성공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3" y="365125"/>
            <a:ext cx="3934374" cy="3620005"/>
          </a:xfrm>
        </p:spPr>
      </p:pic>
      <p:sp>
        <p:nvSpPr>
          <p:cNvPr id="5" name="TextBox 4"/>
          <p:cNvSpPr txBox="1"/>
          <p:nvPr/>
        </p:nvSpPr>
        <p:spPr>
          <a:xfrm>
            <a:off x="3566983" y="4687330"/>
            <a:ext cx="505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목록에서 </a:t>
            </a:r>
            <a:r>
              <a:rPr lang="ko-KR" altLang="en-US" dirty="0" err="1" smtClean="0"/>
              <a:t>사라진것을</a:t>
            </a:r>
            <a:r>
              <a:rPr lang="ko-KR" altLang="en-US" dirty="0" smtClean="0"/>
              <a:t>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94702" y="2733906"/>
            <a:ext cx="840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코드 부분</a:t>
            </a:r>
            <a:endParaRPr lang="ko-KR" altLang="en-US" sz="5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7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91440"/>
            <a:ext cx="11952514" cy="6766560"/>
          </a:xfrm>
        </p:spPr>
      </p:pic>
      <p:sp>
        <p:nvSpPr>
          <p:cNvPr id="3" name="TextBox 2"/>
          <p:cNvSpPr txBox="1"/>
          <p:nvPr/>
        </p:nvSpPr>
        <p:spPr>
          <a:xfrm>
            <a:off x="5943600" y="4467497"/>
            <a:ext cx="55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로그인 폼과 로그인 버튼</a:t>
            </a:r>
            <a:r>
              <a:rPr lang="en-US" altLang="ko-KR" dirty="0" smtClean="0"/>
              <a:t>,</a:t>
            </a:r>
            <a:r>
              <a:rPr lang="ko-KR" altLang="en-US" dirty="0" smtClean="0"/>
              <a:t>취소 버튼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01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61582"/>
            <a:ext cx="11965577" cy="6513538"/>
          </a:xfrm>
        </p:spPr>
      </p:pic>
      <p:sp>
        <p:nvSpPr>
          <p:cNvPr id="3" name="TextBox 2"/>
          <p:cNvSpPr txBox="1"/>
          <p:nvPr/>
        </p:nvSpPr>
        <p:spPr>
          <a:xfrm>
            <a:off x="5355771" y="4585063"/>
            <a:ext cx="660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입력받은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id</a:t>
            </a:r>
            <a:r>
              <a:rPr lang="ko-KR" altLang="en-US" dirty="0" smtClean="0"/>
              <a:t>와 패스워드를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있는 정보와 대조해 맞을 경우</a:t>
            </a:r>
            <a:endParaRPr lang="en-US" altLang="ko-KR" dirty="0" smtClean="0"/>
          </a:p>
          <a:p>
            <a:r>
              <a:rPr lang="en-US" altLang="ko-KR" dirty="0" err="1" smtClean="0"/>
              <a:t>Main.jsp</a:t>
            </a:r>
            <a:r>
              <a:rPr lang="ko-KR" altLang="en-US" dirty="0" smtClean="0"/>
              <a:t>로 넘어가고 다르다면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실패했습니다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출력한다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err="1" smtClean="0"/>
              <a:t>try~catch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문을 사용해 </a:t>
            </a:r>
            <a:r>
              <a:rPr lang="en-US" altLang="ko-KR" dirty="0" smtClean="0"/>
              <a:t>try</a:t>
            </a:r>
            <a:r>
              <a:rPr lang="ko-KR" altLang="en-US" dirty="0" smtClean="0"/>
              <a:t>문 내에서 발생한 예외를 </a:t>
            </a:r>
            <a:r>
              <a:rPr lang="en-US" altLang="ko-KR" dirty="0" smtClean="0"/>
              <a:t>catch</a:t>
            </a:r>
          </a:p>
          <a:p>
            <a:r>
              <a:rPr lang="ko-KR" altLang="en-US" dirty="0" smtClean="0"/>
              <a:t>부분에서 처리한다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3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17566"/>
            <a:ext cx="11821885" cy="6648994"/>
          </a:xfrm>
        </p:spPr>
      </p:pic>
      <p:sp>
        <p:nvSpPr>
          <p:cNvPr id="3" name="TextBox 2"/>
          <p:cNvSpPr txBox="1"/>
          <p:nvPr/>
        </p:nvSpPr>
        <p:spPr>
          <a:xfrm>
            <a:off x="6425513" y="2403566"/>
            <a:ext cx="5280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</a:t>
            </a:r>
            <a:r>
              <a:rPr lang="en-US" altLang="ko-KR" dirty="0" smtClean="0"/>
              <a:t>d</a:t>
            </a:r>
            <a:r>
              <a:rPr lang="ko-KR" altLang="en-US" dirty="0" smtClean="0"/>
              <a:t>가 빈칸인지 확인하고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빈칸일 경우 </a:t>
            </a:r>
            <a:endParaRPr lang="en-US" altLang="ko-KR" dirty="0" smtClean="0"/>
          </a:p>
          <a:p>
            <a:r>
              <a:rPr lang="en-US" altLang="ko-KR" dirty="0" err="1" smtClean="0"/>
              <a:t>loginMain.jsp</a:t>
            </a:r>
            <a:r>
              <a:rPr lang="ko-KR" altLang="en-US" dirty="0" smtClean="0"/>
              <a:t>로 넘어간다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빈칸이 아닐 경우</a:t>
            </a:r>
            <a:endParaRPr lang="en-US" altLang="ko-KR" dirty="0" smtClean="0"/>
          </a:p>
          <a:p>
            <a:r>
              <a:rPr lang="ko-KR" altLang="en-US" dirty="0" smtClean="0"/>
              <a:t>방문을 환영하는 글이 출력된다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회원전체보기는 </a:t>
            </a:r>
            <a:r>
              <a:rPr lang="en-US" altLang="ko-KR" dirty="0" err="1" smtClean="0"/>
              <a:t>list.jsp</a:t>
            </a:r>
            <a:r>
              <a:rPr lang="ko-KR" altLang="en-US" dirty="0" smtClean="0"/>
              <a:t>를 가져오는 버튼을 누르면</a:t>
            </a:r>
            <a:endParaRPr lang="en-US" altLang="ko-KR" dirty="0" smtClean="0"/>
          </a:p>
          <a:p>
            <a:r>
              <a:rPr lang="en-US" altLang="ko-KR" dirty="0" err="1" smtClean="0"/>
              <a:t>List.jsp</a:t>
            </a:r>
            <a:r>
              <a:rPr lang="ko-KR" altLang="en-US" dirty="0" smtClean="0"/>
              <a:t>로 넘어가게 된다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로그아웃 버튼을 누르게 되면 </a:t>
            </a:r>
            <a:r>
              <a:rPr lang="en-US" altLang="ko-KR" dirty="0" err="1" smtClean="0"/>
              <a:t>logout.jsp</a:t>
            </a:r>
            <a:r>
              <a:rPr lang="ko-KR" altLang="en-US" dirty="0" smtClean="0"/>
              <a:t>로</a:t>
            </a:r>
            <a:endParaRPr lang="en-US" altLang="ko-KR" dirty="0" smtClean="0"/>
          </a:p>
          <a:p>
            <a:r>
              <a:rPr lang="ko-KR" altLang="en-US" dirty="0" smtClean="0"/>
              <a:t>넘어가게 된다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/>
              <a:t>i</a:t>
            </a:r>
            <a:r>
              <a:rPr lang="en-US" altLang="ko-KR" dirty="0" err="1" smtClean="0"/>
              <a:t>f~else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문을 사용해 해당되지 않는 경우의 처리를</a:t>
            </a:r>
            <a:endParaRPr lang="en-US" altLang="ko-KR" dirty="0" smtClean="0"/>
          </a:p>
          <a:p>
            <a:r>
              <a:rPr lang="ko-KR" altLang="en-US" dirty="0" smtClean="0"/>
              <a:t>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1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94702" y="2733906"/>
            <a:ext cx="840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실행 부분</a:t>
            </a:r>
            <a:endParaRPr lang="ko-KR" altLang="en-US" sz="5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0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04504"/>
            <a:ext cx="11743508" cy="6479176"/>
          </a:xfrm>
        </p:spPr>
      </p:pic>
      <p:sp>
        <p:nvSpPr>
          <p:cNvPr id="3" name="TextBox 2"/>
          <p:cNvSpPr txBox="1"/>
          <p:nvPr/>
        </p:nvSpPr>
        <p:spPr>
          <a:xfrm>
            <a:off x="5773783" y="3135086"/>
            <a:ext cx="600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로그아웃 버튼을 누르면 전환되는 </a:t>
            </a:r>
            <a:r>
              <a:rPr lang="en-US" altLang="ko-KR" dirty="0" err="1" smtClean="0"/>
              <a:t>jsp</a:t>
            </a:r>
            <a:r>
              <a:rPr lang="ko-KR" altLang="en-US" dirty="0" smtClean="0"/>
              <a:t>이다</a:t>
            </a:r>
            <a:endParaRPr lang="en-US" altLang="ko-KR" dirty="0" smtClean="0"/>
          </a:p>
          <a:p>
            <a:r>
              <a:rPr lang="ko-KR" altLang="en-US" dirty="0" smtClean="0"/>
              <a:t>단순히 글자만 </a:t>
            </a:r>
            <a:r>
              <a:rPr lang="ko-KR" altLang="en-US" dirty="0" err="1" smtClean="0"/>
              <a:t>출력되는것이</a:t>
            </a:r>
            <a:r>
              <a:rPr lang="ko-KR" altLang="en-US" dirty="0" smtClean="0"/>
              <a:t> 아닌 작은 창을 띄우도록</a:t>
            </a:r>
            <a:endParaRPr lang="en-US" altLang="ko-KR" dirty="0" smtClean="0"/>
          </a:p>
          <a:p>
            <a:r>
              <a:rPr lang="ko-KR" altLang="en-US" dirty="0" smtClean="0"/>
              <a:t>설계했</a:t>
            </a:r>
            <a:r>
              <a:rPr lang="ko-KR" altLang="en-US" dirty="0"/>
              <a:t>다</a:t>
            </a:r>
          </a:p>
        </p:txBody>
      </p:sp>
    </p:spTree>
    <p:extLst>
      <p:ext uri="{BB962C8B-B14F-4D97-AF65-F5344CB8AC3E}">
        <p14:creationId xmlns:p14="http://schemas.microsoft.com/office/powerpoint/2010/main" val="26033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255048"/>
            <a:ext cx="11756571" cy="6328632"/>
          </a:xfrm>
        </p:spPr>
      </p:pic>
      <p:sp>
        <p:nvSpPr>
          <p:cNvPr id="3" name="TextBox 2"/>
          <p:cNvSpPr txBox="1"/>
          <p:nvPr/>
        </p:nvSpPr>
        <p:spPr>
          <a:xfrm>
            <a:off x="5042263" y="25733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회원가입 폼과 회원가입 버튼</a:t>
            </a:r>
            <a:r>
              <a:rPr lang="en-US" altLang="ko-KR" dirty="0" smtClean="0"/>
              <a:t>,</a:t>
            </a:r>
            <a:r>
              <a:rPr lang="ko-KR" altLang="en-US" dirty="0" smtClean="0"/>
              <a:t>취소 버튼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3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28948"/>
            <a:ext cx="11834947" cy="6328606"/>
          </a:xfrm>
        </p:spPr>
      </p:pic>
      <p:sp>
        <p:nvSpPr>
          <p:cNvPr id="3" name="TextBox 2"/>
          <p:cNvSpPr txBox="1"/>
          <p:nvPr/>
        </p:nvSpPr>
        <p:spPr>
          <a:xfrm>
            <a:off x="6439989" y="1123406"/>
            <a:ext cx="5473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아이디와 패스워드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취미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학교를 </a:t>
            </a:r>
            <a:r>
              <a:rPr lang="ko-KR" altLang="en-US" dirty="0" err="1" smtClean="0"/>
              <a:t>입력시</a:t>
            </a:r>
            <a:endParaRPr lang="en-US" altLang="ko-KR" dirty="0" smtClean="0"/>
          </a:p>
          <a:p>
            <a:r>
              <a:rPr lang="en-US" altLang="ko-KR" dirty="0" smtClean="0"/>
              <a:t>DB</a:t>
            </a:r>
            <a:r>
              <a:rPr lang="ko-KR" altLang="en-US" dirty="0" smtClean="0"/>
              <a:t>에 삽입된다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업데이트에는 </a:t>
            </a:r>
            <a:r>
              <a:rPr lang="en-US" altLang="ko-KR" dirty="0" err="1" smtClean="0"/>
              <a:t>executeUpdate</a:t>
            </a:r>
            <a:r>
              <a:rPr lang="ko-KR" altLang="en-US" dirty="0" smtClean="0"/>
              <a:t>문을 사용했고 오류를</a:t>
            </a:r>
            <a:endParaRPr lang="en-US" altLang="ko-KR" dirty="0" smtClean="0"/>
          </a:p>
          <a:p>
            <a:r>
              <a:rPr lang="ko-KR" altLang="en-US" dirty="0" smtClean="0"/>
              <a:t>막기 위해 </a:t>
            </a:r>
            <a:r>
              <a:rPr lang="en-US" altLang="ko-KR" dirty="0" smtClean="0"/>
              <a:t>close</a:t>
            </a:r>
            <a:r>
              <a:rPr lang="ko-KR" altLang="en-US" dirty="0" smtClean="0"/>
              <a:t>를 이용해 연결을 해제했다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7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53343"/>
            <a:ext cx="11821886" cy="6534840"/>
          </a:xfrm>
        </p:spPr>
      </p:pic>
      <p:sp>
        <p:nvSpPr>
          <p:cNvPr id="3" name="TextBox 2"/>
          <p:cNvSpPr txBox="1"/>
          <p:nvPr/>
        </p:nvSpPr>
        <p:spPr>
          <a:xfrm>
            <a:off x="5969726" y="3605349"/>
            <a:ext cx="530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이전 페이지와 이어짐</a:t>
            </a:r>
            <a:r>
              <a:rPr lang="en-US" altLang="ko-KR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데이터가 추가가 되면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회원가입에 성공했습니다</a:t>
            </a:r>
            <a:r>
              <a:rPr lang="en-US" altLang="ko-KR" dirty="0" smtClean="0"/>
              <a:t>”</a:t>
            </a:r>
          </a:p>
          <a:p>
            <a:r>
              <a:rPr lang="ko-KR" altLang="en-US" dirty="0" smtClean="0"/>
              <a:t>문구가 뜨고 반대로 실패할 경우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회원가입에 </a:t>
            </a:r>
            <a:endParaRPr lang="en-US" altLang="ko-KR" dirty="0" smtClean="0"/>
          </a:p>
          <a:p>
            <a:r>
              <a:rPr lang="ko-KR" altLang="en-US" dirty="0" smtClean="0"/>
              <a:t>실패했습니다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라는 문구가 출력된다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여기에도 </a:t>
            </a:r>
            <a:r>
              <a:rPr lang="en-US" altLang="ko-KR" dirty="0" err="1" smtClean="0"/>
              <a:t>list.jsp</a:t>
            </a:r>
            <a:r>
              <a:rPr lang="ko-KR" altLang="en-US" dirty="0" smtClean="0"/>
              <a:t>와 연동되는 버튼을 추가하여 </a:t>
            </a:r>
            <a:endParaRPr lang="en-US" altLang="ko-KR" dirty="0" smtClean="0"/>
          </a:p>
          <a:p>
            <a:r>
              <a:rPr lang="ko-KR" altLang="en-US" dirty="0" err="1" smtClean="0"/>
              <a:t>회원가입한</a:t>
            </a:r>
            <a:r>
              <a:rPr lang="ko-KR" altLang="en-US" dirty="0" smtClean="0"/>
              <a:t> 정보가 잘 추가되었는지 볼 수 있다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여기서도 </a:t>
            </a:r>
            <a:r>
              <a:rPr lang="en-US" altLang="ko-KR" dirty="0" err="1" smtClean="0"/>
              <a:t>try~catch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문을 사용해 예외처리를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6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54734"/>
            <a:ext cx="11743508" cy="6276695"/>
          </a:xfrm>
        </p:spPr>
      </p:pic>
      <p:sp>
        <p:nvSpPr>
          <p:cNvPr id="3" name="TextBox 2"/>
          <p:cNvSpPr txBox="1"/>
          <p:nvPr/>
        </p:nvSpPr>
        <p:spPr>
          <a:xfrm>
            <a:off x="4362994" y="4480560"/>
            <a:ext cx="735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회원탈퇴 폼과 입력완료 버튼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9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78057"/>
            <a:ext cx="11756570" cy="6457873"/>
          </a:xfrm>
        </p:spPr>
      </p:pic>
      <p:sp>
        <p:nvSpPr>
          <p:cNvPr id="3" name="TextBox 2"/>
          <p:cNvSpPr txBox="1"/>
          <p:nvPr/>
        </p:nvSpPr>
        <p:spPr>
          <a:xfrm>
            <a:off x="5238206" y="2063931"/>
            <a:ext cx="67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회원탈퇴 폼에 </a:t>
            </a:r>
            <a:r>
              <a:rPr lang="en-US" altLang="ko-KR" dirty="0" smtClean="0"/>
              <a:t>id</a:t>
            </a:r>
            <a:r>
              <a:rPr lang="ko-KR" altLang="en-US" dirty="0" smtClean="0"/>
              <a:t>와 패스워드를 입력하면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의 정보와 대조해</a:t>
            </a:r>
            <a:endParaRPr lang="en-US" altLang="ko-KR" dirty="0" smtClean="0"/>
          </a:p>
          <a:p>
            <a:r>
              <a:rPr lang="ko-KR" altLang="en-US" dirty="0" smtClean="0"/>
              <a:t>맞는 경우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탈퇴했습니다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라는 문구가 뜨고 실패할 경우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탈퇴에 실패했습니다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라는 문구가 출력된다</a:t>
            </a:r>
            <a:r>
              <a:rPr lang="en-US" altLang="ko-KR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206" y="5055326"/>
            <a:ext cx="66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</a:t>
            </a:r>
            <a:r>
              <a:rPr lang="en-US" altLang="ko-KR" dirty="0" err="1" smtClean="0"/>
              <a:t>elsql</a:t>
            </a:r>
            <a:r>
              <a:rPr lang="ko-KR" altLang="en-US" dirty="0" smtClean="0"/>
              <a:t>을 사용해 정보를 삭제한다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0629"/>
            <a:ext cx="11952513" cy="6557554"/>
          </a:xfrm>
        </p:spPr>
      </p:pic>
      <p:sp>
        <p:nvSpPr>
          <p:cNvPr id="3" name="TextBox 2"/>
          <p:cNvSpPr txBox="1"/>
          <p:nvPr/>
        </p:nvSpPr>
        <p:spPr>
          <a:xfrm>
            <a:off x="4937760" y="2403566"/>
            <a:ext cx="6936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DB</a:t>
            </a:r>
            <a:r>
              <a:rPr lang="ko-KR" altLang="en-US" dirty="0" smtClean="0"/>
              <a:t>에서 가져온 아이디</a:t>
            </a:r>
            <a:r>
              <a:rPr lang="en-US" altLang="ko-KR" dirty="0" smtClean="0"/>
              <a:t>,</a:t>
            </a:r>
            <a:r>
              <a:rPr lang="ko-KR" altLang="en-US" dirty="0" smtClean="0"/>
              <a:t>패스워드</a:t>
            </a:r>
            <a:r>
              <a:rPr lang="en-US" altLang="ko-KR" dirty="0" smtClean="0"/>
              <a:t>,</a:t>
            </a:r>
            <a:r>
              <a:rPr lang="ko-KR" altLang="en-US" dirty="0" smtClean="0"/>
              <a:t>이름을 표의 형태로 정리해</a:t>
            </a:r>
            <a:endParaRPr lang="en-US" altLang="ko-KR" dirty="0" smtClean="0"/>
          </a:p>
          <a:p>
            <a:r>
              <a:rPr lang="ko-KR" altLang="en-US" dirty="0" smtClean="0"/>
              <a:t>출력하는 폼이다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여기서도 </a:t>
            </a:r>
            <a:r>
              <a:rPr lang="en-US" altLang="ko-KR" dirty="0" err="1" smtClean="0"/>
              <a:t>try~catch</a:t>
            </a:r>
            <a:r>
              <a:rPr lang="ko-KR" altLang="en-US" dirty="0" smtClean="0"/>
              <a:t>문을 사용해 </a:t>
            </a:r>
            <a:r>
              <a:rPr lang="en-US" altLang="ko-KR" dirty="0" smtClean="0"/>
              <a:t>try </a:t>
            </a:r>
            <a:r>
              <a:rPr lang="ko-KR" altLang="en-US" dirty="0" smtClean="0"/>
              <a:t>내의 예외 처리를 </a:t>
            </a:r>
            <a:r>
              <a:rPr lang="en-US" altLang="ko-KR" dirty="0" smtClean="0"/>
              <a:t>catch</a:t>
            </a:r>
            <a:r>
              <a:rPr lang="ko-KR" altLang="en-US" dirty="0" smtClean="0"/>
              <a:t>문에서 처리한다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06" y="516559"/>
            <a:ext cx="8486264" cy="4022489"/>
          </a:xfrm>
        </p:spPr>
      </p:pic>
      <p:sp>
        <p:nvSpPr>
          <p:cNvPr id="5" name="TextBox 4"/>
          <p:cNvSpPr txBox="1"/>
          <p:nvPr/>
        </p:nvSpPr>
        <p:spPr>
          <a:xfrm>
            <a:off x="3904734" y="5148648"/>
            <a:ext cx="7208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/>
              <a:t>감사합니다</a:t>
            </a:r>
            <a:r>
              <a:rPr lang="en-US" altLang="ko-KR" sz="6600" dirty="0" smtClean="0"/>
              <a:t>!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668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96" y="1690688"/>
            <a:ext cx="6088107" cy="2353717"/>
          </a:xfrm>
        </p:spPr>
      </p:pic>
      <p:sp>
        <p:nvSpPr>
          <p:cNvPr id="5" name="TextBox 4"/>
          <p:cNvSpPr txBox="1"/>
          <p:nvPr/>
        </p:nvSpPr>
        <p:spPr>
          <a:xfrm>
            <a:off x="3921211" y="5486400"/>
            <a:ext cx="46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와 패스워드를 입력할 수 있는 로그인 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0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8" y="1690688"/>
            <a:ext cx="5945075" cy="2354090"/>
          </a:xfrm>
        </p:spPr>
      </p:pic>
      <p:sp>
        <p:nvSpPr>
          <p:cNvPr id="8" name="TextBox 7"/>
          <p:cNvSpPr txBox="1"/>
          <p:nvPr/>
        </p:nvSpPr>
        <p:spPr>
          <a:xfrm>
            <a:off x="4728519" y="4827372"/>
            <a:ext cx="631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와 패스워드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32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63" y="1690688"/>
            <a:ext cx="5484073" cy="2263474"/>
          </a:xfrm>
        </p:spPr>
      </p:pic>
      <p:sp>
        <p:nvSpPr>
          <p:cNvPr id="5" name="TextBox 4"/>
          <p:cNvSpPr txBox="1"/>
          <p:nvPr/>
        </p:nvSpPr>
        <p:spPr>
          <a:xfrm>
            <a:off x="4267200" y="4753232"/>
            <a:ext cx="544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로그인 성공과 함께 나타나는 창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1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14" y="365125"/>
            <a:ext cx="6009771" cy="4351338"/>
          </a:xfrm>
        </p:spPr>
      </p:pic>
      <p:sp>
        <p:nvSpPr>
          <p:cNvPr id="5" name="TextBox 4"/>
          <p:cNvSpPr txBox="1"/>
          <p:nvPr/>
        </p:nvSpPr>
        <p:spPr>
          <a:xfrm>
            <a:off x="3888260" y="5321643"/>
            <a:ext cx="631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로그아웃 버튼을 누르면 나타나는 </a:t>
            </a:r>
            <a:r>
              <a:rPr lang="ko-KR" altLang="en-US" dirty="0" err="1" smtClean="0"/>
              <a:t>알림창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8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08" y="464429"/>
            <a:ext cx="3829584" cy="3696216"/>
          </a:xfrm>
        </p:spPr>
      </p:pic>
      <p:sp>
        <p:nvSpPr>
          <p:cNvPr id="5" name="TextBox 4"/>
          <p:cNvSpPr txBox="1"/>
          <p:nvPr/>
        </p:nvSpPr>
        <p:spPr>
          <a:xfrm>
            <a:off x="3080951" y="4761470"/>
            <a:ext cx="563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기존의 목록 </a:t>
            </a:r>
            <a:r>
              <a:rPr lang="en-US" altLang="ko-KR" dirty="0" smtClean="0"/>
              <a:t>(</a:t>
            </a:r>
            <a:r>
              <a:rPr lang="ko-KR" altLang="en-US" dirty="0" smtClean="0"/>
              <a:t>회원가입 이후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탈퇴 이후 목록과 비교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4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43" y="1690688"/>
            <a:ext cx="4708457" cy="2535323"/>
          </a:xfrm>
        </p:spPr>
      </p:pic>
      <p:sp>
        <p:nvSpPr>
          <p:cNvPr id="5" name="TextBox 4"/>
          <p:cNvSpPr txBox="1"/>
          <p:nvPr/>
        </p:nvSpPr>
        <p:spPr>
          <a:xfrm>
            <a:off x="4333103" y="4967416"/>
            <a:ext cx="434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회원가입을 할 수 있는 창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6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98" y="1690688"/>
            <a:ext cx="4833401" cy="2625939"/>
          </a:xfrm>
        </p:spPr>
      </p:pic>
      <p:sp>
        <p:nvSpPr>
          <p:cNvPr id="5" name="TextBox 4"/>
          <p:cNvSpPr txBox="1"/>
          <p:nvPr/>
        </p:nvSpPr>
        <p:spPr>
          <a:xfrm>
            <a:off x="3707027" y="4852086"/>
            <a:ext cx="486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필요한 정보를 모두 입력 후 회원가입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6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316</Words>
  <Application>Microsoft Office PowerPoint</Application>
  <PresentationFormat>사용자 지정</PresentationFormat>
  <Paragraphs>65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ㄱ</cp:lastModifiedBy>
  <cp:revision>7</cp:revision>
  <dcterms:created xsi:type="dcterms:W3CDTF">2018-05-28T08:58:52Z</dcterms:created>
  <dcterms:modified xsi:type="dcterms:W3CDTF">2018-06-19T08:27:08Z</dcterms:modified>
</cp:coreProperties>
</file>