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사용자" initials="W사" lastIdx="3" clrIdx="0">
    <p:extLst>
      <p:ext uri="{19B8F6BF-5375-455C-9EA6-DF929625EA0E}">
        <p15:presenceInfo xmlns:p15="http://schemas.microsoft.com/office/powerpoint/2012/main" userId="Windows 사용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46239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797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3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9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18047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628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24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08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91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7244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979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00F6616-AC3F-4924-867B-85B784B394E3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E522074-F874-4958-BE32-F5FABB628A3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7155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1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915127" y="1408670"/>
            <a:ext cx="8361229" cy="1522421"/>
          </a:xfrm>
        </p:spPr>
        <p:txBody>
          <a:bodyPr/>
          <a:lstStyle/>
          <a:p>
            <a:r>
              <a:rPr lang="en-US" altLang="ko-KR" sz="6000" b="1" dirty="0" smtClean="0">
                <a:solidFill>
                  <a:schemeClr val="accent3">
                    <a:lumMod val="50000"/>
                  </a:schemeClr>
                </a:solidFill>
              </a:rPr>
              <a:t>JSP </a:t>
            </a:r>
            <a:r>
              <a:rPr lang="ko-KR" altLang="en-US" sz="6000" b="1" smtClean="0">
                <a:solidFill>
                  <a:schemeClr val="accent3">
                    <a:lumMod val="50000"/>
                  </a:schemeClr>
                </a:solidFill>
              </a:rPr>
              <a:t>기말고사</a:t>
            </a:r>
            <a:endParaRPr lang="ko-KR" altLang="en-US" sz="6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265773" y="3781168"/>
            <a:ext cx="3010583" cy="1277823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인터넷 정보통신과</a:t>
            </a:r>
            <a:endParaRPr lang="en-US" altLang="ko-KR" dirty="0" smtClean="0"/>
          </a:p>
          <a:p>
            <a:r>
              <a:rPr lang="en-US" altLang="ko-KR" dirty="0" smtClean="0"/>
              <a:t>B_20172285</a:t>
            </a:r>
          </a:p>
          <a:p>
            <a:r>
              <a:rPr lang="ko-KR" altLang="en-US" dirty="0" smtClean="0"/>
              <a:t>이희은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695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797" y="824836"/>
            <a:ext cx="4611376" cy="3239164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619" y="824836"/>
            <a:ext cx="4637437" cy="32391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95273" y="4664364"/>
            <a:ext cx="396454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회원 목록을 들어가보면 </a:t>
            </a:r>
            <a:endParaRPr lang="en-US" altLang="ko-KR" dirty="0" smtClean="0"/>
          </a:p>
          <a:p>
            <a:r>
              <a:rPr lang="en-US" altLang="ko-KR" dirty="0" smtClean="0"/>
              <a:t>K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패스워드가 바뀐 것을 알 수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470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37" y="301261"/>
            <a:ext cx="7125694" cy="369409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005" y="528256"/>
            <a:ext cx="2410161" cy="1781424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005" y="2437655"/>
            <a:ext cx="3009884" cy="21178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4572" y="4489275"/>
            <a:ext cx="539121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err="1" smtClean="0"/>
              <a:t>메인페이지에</a:t>
            </a:r>
            <a:r>
              <a:rPr lang="ko-KR" altLang="en-US" dirty="0" smtClean="0"/>
              <a:t> 있는 로그아웃 버튼을 누르면</a:t>
            </a:r>
            <a:endParaRPr lang="en-US" altLang="ko-KR" dirty="0" smtClean="0"/>
          </a:p>
          <a:p>
            <a:r>
              <a:rPr lang="en-US" altLang="ko-KR" dirty="0" smtClean="0"/>
              <a:t>“</a:t>
            </a:r>
            <a:r>
              <a:rPr lang="ko-KR" altLang="en-US" dirty="0" smtClean="0"/>
              <a:t>로그아웃이 되었습니다</a:t>
            </a:r>
            <a:r>
              <a:rPr lang="en-US" altLang="ko-KR" dirty="0" smtClean="0"/>
              <a:t>.” </a:t>
            </a:r>
            <a:r>
              <a:rPr lang="ko-KR" altLang="en-US" dirty="0" smtClean="0"/>
              <a:t>라고 하는 메시지가 뜨고 </a:t>
            </a:r>
            <a:endParaRPr lang="en-US" altLang="ko-KR" dirty="0" smtClean="0"/>
          </a:p>
          <a:p>
            <a:r>
              <a:rPr lang="ko-KR" altLang="en-US" dirty="0" smtClean="0"/>
              <a:t>확인을 누르면 다시 </a:t>
            </a:r>
            <a:r>
              <a:rPr lang="ko-KR" altLang="en-US" dirty="0" err="1" smtClean="0"/>
              <a:t>로그인페이지로</a:t>
            </a:r>
            <a:r>
              <a:rPr lang="ko-KR" altLang="en-US" dirty="0" smtClean="0"/>
              <a:t> 돌아간다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4128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797881" y="267084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4797881" y="3490779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1189264" y="2658978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 err="1" smtClean="0"/>
              <a:t>insertm</a:t>
            </a:r>
            <a:r>
              <a:rPr lang="en-US" altLang="ko-KR" sz="1600" b="1" dirty="0" err="1" smtClean="0"/>
              <a:t>emberForm.jsp</a:t>
            </a:r>
            <a:endParaRPr lang="ko-KR" altLang="en-US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1189264" y="343923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insertm</a:t>
            </a:r>
            <a:r>
              <a:rPr lang="en-US" altLang="ko-KR" b="1" dirty="0" err="1" smtClean="0"/>
              <a:t>emberpro.jsp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1608365" y="5251859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4797881" y="5231712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748394" y="1810069"/>
            <a:ext cx="2884714" cy="2576234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9" name="모서리가 둥근 직사각형 8"/>
          <p:cNvSpPr/>
          <p:nvPr/>
        </p:nvSpPr>
        <p:spPr>
          <a:xfrm>
            <a:off x="4324350" y="1819278"/>
            <a:ext cx="2884714" cy="2470287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0" name="모서리가 둥근 직사각형 9"/>
          <p:cNvSpPr/>
          <p:nvPr/>
        </p:nvSpPr>
        <p:spPr>
          <a:xfrm>
            <a:off x="8885462" y="168651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8885461" y="246637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8455477" y="1116761"/>
            <a:ext cx="2884714" cy="1983894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3" name="TextBox 17"/>
          <p:cNvSpPr txBox="1"/>
          <p:nvPr/>
        </p:nvSpPr>
        <p:spPr>
          <a:xfrm>
            <a:off x="1439636" y="204985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4" name="TextBox 18"/>
          <p:cNvSpPr txBox="1"/>
          <p:nvPr/>
        </p:nvSpPr>
        <p:spPr>
          <a:xfrm>
            <a:off x="5227866" y="210870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5" name="TextBox 19"/>
          <p:cNvSpPr txBox="1"/>
          <p:nvPr/>
        </p:nvSpPr>
        <p:spPr>
          <a:xfrm>
            <a:off x="9315448" y="1149271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16" name="직선 화살표 연결선 15"/>
          <p:cNvCxnSpPr>
            <a:stCxn id="4" idx="2"/>
            <a:endCxn id="5" idx="0"/>
          </p:cNvCxnSpPr>
          <p:nvPr/>
        </p:nvCxnSpPr>
        <p:spPr>
          <a:xfrm>
            <a:off x="2201636" y="3192378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10001248" y="2219911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5810252" y="3211929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모서리가 둥근 직사각형 18"/>
          <p:cNvSpPr/>
          <p:nvPr/>
        </p:nvSpPr>
        <p:spPr>
          <a:xfrm>
            <a:off x="8885462" y="411322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8885461" y="4893088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8558891" y="3569527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22" name="TextBox 52"/>
          <p:cNvSpPr txBox="1"/>
          <p:nvPr/>
        </p:nvSpPr>
        <p:spPr>
          <a:xfrm>
            <a:off x="9315448" y="357598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회원삭제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3" name="직선 화살표 연결선 22"/>
          <p:cNvCxnSpPr/>
          <p:nvPr/>
        </p:nvCxnSpPr>
        <p:spPr>
          <a:xfrm>
            <a:off x="10001248" y="464662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81"/>
          <p:cNvSpPr txBox="1"/>
          <p:nvPr/>
        </p:nvSpPr>
        <p:spPr>
          <a:xfrm>
            <a:off x="2848659" y="1256357"/>
            <a:ext cx="3705905" cy="370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회원가입 후 로그인 </a:t>
            </a:r>
            <a:endParaRPr lang="ko-KR" altLang="en-US" dirty="0"/>
          </a:p>
        </p:txBody>
      </p:sp>
      <p:cxnSp>
        <p:nvCxnSpPr>
          <p:cNvPr id="25" name="직선 화살표 연결선 24"/>
          <p:cNvCxnSpPr>
            <a:stCxn id="8" idx="3"/>
          </p:cNvCxnSpPr>
          <p:nvPr/>
        </p:nvCxnSpPr>
        <p:spPr>
          <a:xfrm flipV="1">
            <a:off x="3633108" y="3091397"/>
            <a:ext cx="621848" cy="6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 flipV="1">
            <a:off x="7319961" y="2478040"/>
            <a:ext cx="621848" cy="337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 flipV="1">
            <a:off x="7271659" y="3292310"/>
            <a:ext cx="1" cy="2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7319961" y="3624797"/>
            <a:ext cx="621848" cy="543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5758543" y="4343758"/>
            <a:ext cx="8164" cy="851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3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36" y="865736"/>
            <a:ext cx="5150091" cy="52657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753" y="1596493"/>
            <a:ext cx="4248728" cy="526150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806" y="489527"/>
            <a:ext cx="3586194" cy="228414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544848" y="3746245"/>
            <a:ext cx="3647152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회원가입 폼에 들어갈</a:t>
            </a:r>
            <a:endParaRPr lang="en-US" altLang="ko-KR" dirty="0" smtClean="0"/>
          </a:p>
          <a:p>
            <a:r>
              <a:rPr lang="ko-KR" altLang="en-US" dirty="0" smtClean="0"/>
              <a:t>회원 정보입력란을 만들고</a:t>
            </a:r>
            <a:endParaRPr lang="en-US" altLang="ko-KR" dirty="0" smtClean="0"/>
          </a:p>
          <a:p>
            <a:r>
              <a:rPr lang="en-US" altLang="ko-KR" dirty="0" err="1" smtClean="0"/>
              <a:t>insertMemberPro.jsp</a:t>
            </a:r>
            <a:r>
              <a:rPr lang="ko-KR" altLang="en-US" dirty="0" smtClean="0"/>
              <a:t>에서 </a:t>
            </a:r>
            <a:endParaRPr lang="en-US" altLang="ko-KR" dirty="0" smtClean="0"/>
          </a:p>
          <a:p>
            <a:r>
              <a:rPr lang="ko-KR" altLang="en-US" dirty="0" smtClean="0"/>
              <a:t>폼에서 입력 받은 정보를</a:t>
            </a:r>
            <a:endParaRPr lang="en-US" altLang="ko-KR" dirty="0" smtClean="0"/>
          </a:p>
          <a:p>
            <a:r>
              <a:rPr lang="ko-KR" altLang="en-US" dirty="0" smtClean="0"/>
              <a:t>데이터 베이스에 추가함</a:t>
            </a:r>
            <a:endParaRPr lang="en-US" altLang="ko-KR" dirty="0" smtClean="0"/>
          </a:p>
          <a:p>
            <a:r>
              <a:rPr lang="ko-KR" altLang="en-US" dirty="0" smtClean="0"/>
              <a:t>배경색을 바꾸고 폼을 가운데 정렬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27689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l="19112" t="9195" r="22560" b="17828"/>
          <a:stretch/>
        </p:blipFill>
        <p:spPr>
          <a:xfrm>
            <a:off x="837241" y="1048326"/>
            <a:ext cx="8005671" cy="563418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7696" y="300526"/>
            <a:ext cx="4239217" cy="20178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924302" y="4038752"/>
            <a:ext cx="3589444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데이터 베이스를 연동하여</a:t>
            </a:r>
            <a:endParaRPr lang="en-US" altLang="ko-KR" dirty="0" smtClean="0"/>
          </a:p>
          <a:p>
            <a:r>
              <a:rPr lang="ko-KR" altLang="en-US" dirty="0" smtClean="0"/>
              <a:t>폼에서 입력한 정보를 회원목록에</a:t>
            </a:r>
            <a:endParaRPr lang="en-US" altLang="ko-KR" dirty="0" smtClean="0"/>
          </a:p>
          <a:p>
            <a:r>
              <a:rPr lang="ko-KR" altLang="en-US" dirty="0" smtClean="0"/>
              <a:t>추가한다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190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03" y="492976"/>
            <a:ext cx="5354934" cy="426271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520" y="2151942"/>
            <a:ext cx="5479333" cy="4706058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365" y="271105"/>
            <a:ext cx="3757123" cy="264365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712186" y="4755688"/>
            <a:ext cx="4685898" cy="203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로그인 폼에서 </a:t>
            </a:r>
            <a:r>
              <a:rPr lang="ko-KR" altLang="en-US" dirty="0" err="1" smtClean="0"/>
              <a:t>입력받은</a:t>
            </a:r>
            <a:endParaRPr lang="en-US" altLang="ko-KR" dirty="0"/>
          </a:p>
          <a:p>
            <a:r>
              <a:rPr lang="ko-KR" altLang="en-US" dirty="0" smtClean="0"/>
              <a:t>아이디와 패스워드 정보를 </a:t>
            </a:r>
            <a:endParaRPr lang="en-US" altLang="ko-KR" dirty="0" smtClean="0"/>
          </a:p>
          <a:p>
            <a:r>
              <a:rPr lang="en-US" altLang="ko-KR" dirty="0" err="1" smtClean="0"/>
              <a:t>Testlogin.jsp</a:t>
            </a:r>
            <a:r>
              <a:rPr lang="ko-KR" altLang="en-US" dirty="0" smtClean="0"/>
              <a:t>에서</a:t>
            </a:r>
            <a:endParaRPr lang="en-US" altLang="ko-KR" dirty="0" smtClean="0"/>
          </a:p>
          <a:p>
            <a:r>
              <a:rPr lang="ko-KR" altLang="en-US" dirty="0" smtClean="0"/>
              <a:t>데이터베이스에 있는</a:t>
            </a:r>
            <a:endParaRPr lang="en-US" altLang="ko-KR" dirty="0" smtClean="0"/>
          </a:p>
          <a:p>
            <a:r>
              <a:rPr lang="ko-KR" altLang="en-US" dirty="0" smtClean="0"/>
              <a:t>회원 리스트와 비교하여 있는 정보일 때에는 </a:t>
            </a:r>
            <a:endParaRPr lang="en-US" altLang="ko-KR" dirty="0"/>
          </a:p>
          <a:p>
            <a:r>
              <a:rPr lang="ko-KR" altLang="en-US" dirty="0" err="1" smtClean="0"/>
              <a:t>로그인에</a:t>
            </a:r>
            <a:r>
              <a:rPr lang="ko-KR" altLang="en-US" dirty="0" smtClean="0"/>
              <a:t> 성공하여 </a:t>
            </a:r>
            <a:r>
              <a:rPr lang="ko-KR" altLang="en-US" dirty="0" err="1" smtClean="0"/>
              <a:t>메인페이지가</a:t>
            </a:r>
            <a:r>
              <a:rPr lang="ko-KR" altLang="en-US" dirty="0" smtClean="0"/>
              <a:t> 뜨고</a:t>
            </a:r>
            <a:r>
              <a:rPr lang="en-US" altLang="ko-KR" dirty="0"/>
              <a:t>,</a:t>
            </a:r>
            <a:endParaRPr lang="en-US" altLang="ko-KR" dirty="0" smtClean="0"/>
          </a:p>
          <a:p>
            <a:r>
              <a:rPr lang="ko-KR" altLang="en-US" dirty="0" smtClean="0"/>
              <a:t>없는 정보이면 실패하였다고 뜬다</a:t>
            </a:r>
            <a:r>
              <a:rPr lang="en-US" altLang="ko-KR" dirty="0" smtClean="0"/>
              <a:t>.</a:t>
            </a: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62" y="3201616"/>
            <a:ext cx="1981477" cy="14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3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66" y="364822"/>
            <a:ext cx="5846734" cy="421641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488" y="3379209"/>
            <a:ext cx="4751786" cy="34787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39636" y="4888620"/>
            <a:ext cx="4590473" cy="1323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sz="1600" dirty="0" err="1" smtClean="0"/>
              <a:t>메인을</a:t>
            </a:r>
            <a:r>
              <a:rPr lang="ko-KR" altLang="en-US" sz="1600" dirty="0" smtClean="0"/>
              <a:t> 실행시키면 로그인 창이 먼저 뜨고</a:t>
            </a:r>
            <a:r>
              <a:rPr lang="en-US" altLang="ko-KR" sz="1600" dirty="0" smtClean="0"/>
              <a:t>, </a:t>
            </a:r>
          </a:p>
          <a:p>
            <a:r>
              <a:rPr lang="ko-KR" altLang="en-US" sz="1600" dirty="0" smtClean="0"/>
              <a:t>로그인 성공 할 시 </a:t>
            </a:r>
            <a:r>
              <a:rPr lang="ko-KR" altLang="en-US" sz="1600" dirty="0" err="1" smtClean="0"/>
              <a:t>메인화면이</a:t>
            </a:r>
            <a:r>
              <a:rPr lang="ko-KR" altLang="en-US" sz="1600" dirty="0" smtClean="0"/>
              <a:t> 뜬다</a:t>
            </a:r>
            <a:r>
              <a:rPr lang="en-US" altLang="ko-KR" sz="1600" dirty="0" smtClean="0"/>
              <a:t>.</a:t>
            </a:r>
          </a:p>
          <a:p>
            <a:r>
              <a:rPr lang="ko-KR" altLang="en-US" sz="1600" dirty="0" smtClean="0"/>
              <a:t>회원 전체보기를 누르면 </a:t>
            </a:r>
            <a:r>
              <a:rPr lang="en-US" altLang="ko-KR" sz="1600" dirty="0" err="1" smtClean="0"/>
              <a:t>list.jsp</a:t>
            </a:r>
            <a:r>
              <a:rPr lang="ko-KR" altLang="en-US" sz="1600" dirty="0" smtClean="0"/>
              <a:t>가 실행되고</a:t>
            </a:r>
            <a:r>
              <a:rPr lang="en-US" altLang="ko-KR" sz="1600" dirty="0" smtClean="0"/>
              <a:t>,</a:t>
            </a:r>
          </a:p>
          <a:p>
            <a:r>
              <a:rPr lang="ko-KR" altLang="en-US" sz="1600" dirty="0" smtClean="0"/>
              <a:t>회원정보 수정을 누르면 </a:t>
            </a:r>
            <a:r>
              <a:rPr lang="en-US" altLang="ko-KR" sz="1600" dirty="0" err="1" smtClean="0"/>
              <a:t>update.jsp</a:t>
            </a:r>
            <a:r>
              <a:rPr lang="ko-KR" altLang="en-US" sz="1600" dirty="0" smtClean="0"/>
              <a:t>가 실행된다</a:t>
            </a:r>
            <a:r>
              <a:rPr lang="en-US" altLang="ko-KR" sz="1600" dirty="0" smtClean="0"/>
              <a:t>.</a:t>
            </a:r>
          </a:p>
          <a:p>
            <a:r>
              <a:rPr lang="ko-KR" altLang="en-US" sz="1600" dirty="0" smtClean="0"/>
              <a:t>또 탈퇴하기를 누르면 </a:t>
            </a:r>
            <a:r>
              <a:rPr lang="en-US" altLang="ko-KR" sz="1600" dirty="0" err="1" smtClean="0"/>
              <a:t>delete.jsp</a:t>
            </a:r>
            <a:r>
              <a:rPr lang="ko-KR" altLang="en-US" sz="1600" dirty="0" smtClean="0"/>
              <a:t>가 실행된다</a:t>
            </a:r>
            <a:r>
              <a:rPr lang="en-US" altLang="ko-KR" sz="1600" dirty="0" smtClean="0"/>
              <a:t>.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583" y="151033"/>
            <a:ext cx="3757123" cy="264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56" y="73891"/>
            <a:ext cx="6306126" cy="659943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0" t="-14" r="6663" b="14699"/>
          <a:stretch/>
        </p:blipFill>
        <p:spPr>
          <a:xfrm>
            <a:off x="6991927" y="3068608"/>
            <a:ext cx="4916162" cy="30387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88925" y="1302327"/>
            <a:ext cx="5283819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데이터 베이스에 입력되어 있는 </a:t>
            </a:r>
            <a:endParaRPr lang="en-US" altLang="ko-KR" dirty="0" smtClean="0"/>
          </a:p>
          <a:p>
            <a:r>
              <a:rPr lang="ko-KR" altLang="en-US" dirty="0" smtClean="0"/>
              <a:t>회원정보들 중 아이디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패스워드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</a:t>
            </a:r>
          </a:p>
          <a:p>
            <a:r>
              <a:rPr lang="ko-KR" altLang="en-US" dirty="0" smtClean="0"/>
              <a:t>핸드폰 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주소를 보여준다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err="1" smtClean="0"/>
              <a:t>메인으로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돌아가기를 </a:t>
            </a:r>
            <a:r>
              <a:rPr lang="ko-KR" altLang="en-US" dirty="0" smtClean="0"/>
              <a:t>누르면 </a:t>
            </a:r>
            <a:r>
              <a:rPr lang="en-US" altLang="ko-KR" dirty="0" err="1" smtClean="0"/>
              <a:t>main.jsp</a:t>
            </a:r>
            <a:r>
              <a:rPr lang="ko-KR" altLang="en-US" dirty="0" smtClean="0"/>
              <a:t>가 실행된다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191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104" y="5212746"/>
            <a:ext cx="1400370" cy="120699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7" y="212985"/>
            <a:ext cx="5878151" cy="3324542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1" y="1541184"/>
            <a:ext cx="5056827" cy="5160615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311" y="3254116"/>
            <a:ext cx="3677163" cy="19528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03142" y="4665414"/>
            <a:ext cx="4588858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dirty="0" smtClean="0"/>
              <a:t>회원 탈퇴 폼에 </a:t>
            </a:r>
            <a:endParaRPr lang="en-US" altLang="ko-KR" dirty="0" smtClean="0"/>
          </a:p>
          <a:p>
            <a:r>
              <a:rPr lang="ko-KR" altLang="en-US" dirty="0" smtClean="0"/>
              <a:t>아이디와 패스워드를 입력하면</a:t>
            </a:r>
            <a:endParaRPr lang="en-US" altLang="ko-KR" dirty="0" smtClean="0"/>
          </a:p>
          <a:p>
            <a:r>
              <a:rPr lang="en-US" altLang="ko-KR" dirty="0" err="1" smtClean="0"/>
              <a:t>deletePro.jsp</a:t>
            </a:r>
            <a:r>
              <a:rPr lang="ko-KR" altLang="en-US" dirty="0" smtClean="0"/>
              <a:t>에서 입력한 아이디를</a:t>
            </a:r>
            <a:endParaRPr lang="en-US" altLang="ko-KR" dirty="0" smtClean="0"/>
          </a:p>
          <a:p>
            <a:r>
              <a:rPr lang="ko-KR" altLang="en-US" dirty="0" smtClean="0"/>
              <a:t>데이터 베이스에서 찾아 해당 아이디를</a:t>
            </a:r>
            <a:endParaRPr lang="en-US" altLang="ko-KR" dirty="0" smtClean="0"/>
          </a:p>
          <a:p>
            <a:r>
              <a:rPr lang="ko-KR" altLang="en-US" dirty="0" smtClean="0"/>
              <a:t>사용하는 회원정보를 삭제한다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Click here</a:t>
            </a:r>
            <a:r>
              <a:rPr lang="ko-KR" altLang="en-US" dirty="0" smtClean="0"/>
              <a:t>을 누르면 회원 리스트가 나타난다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225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2" t="-10173" r="7981" b="8138"/>
          <a:stretch/>
        </p:blipFill>
        <p:spPr>
          <a:xfrm>
            <a:off x="1348511" y="-129308"/>
            <a:ext cx="4710546" cy="4451926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23" y="335310"/>
            <a:ext cx="4706007" cy="39873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05019" y="4858328"/>
            <a:ext cx="637257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회원목록을 확인해 보면</a:t>
            </a:r>
            <a:endParaRPr lang="en-US" altLang="ko-KR" dirty="0" smtClean="0"/>
          </a:p>
          <a:p>
            <a:r>
              <a:rPr lang="en-US" altLang="ko-KR" dirty="0" err="1" smtClean="0"/>
              <a:t>deletePro.jsp</a:t>
            </a:r>
            <a:r>
              <a:rPr lang="ko-KR" altLang="en-US" dirty="0" smtClean="0"/>
              <a:t>를 통해 </a:t>
            </a:r>
            <a:r>
              <a:rPr lang="en-US" altLang="ko-KR" dirty="0" smtClean="0"/>
              <a:t>ha</a:t>
            </a:r>
            <a:r>
              <a:rPr lang="ko-KR" altLang="en-US" dirty="0" smtClean="0"/>
              <a:t>의 회원정보가 삭제된 것을 알 수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880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27" y="0"/>
            <a:ext cx="5283018" cy="3269673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331" y="159329"/>
            <a:ext cx="5596578" cy="5892907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331" y="2897289"/>
            <a:ext cx="3975982" cy="176366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379" y="4468317"/>
            <a:ext cx="3238952" cy="8954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94492" y="5076789"/>
            <a:ext cx="4166525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o-KR" altLang="en-US" dirty="0" smtClean="0"/>
              <a:t>업데이트 프로에서 </a:t>
            </a:r>
            <a:r>
              <a:rPr lang="ko-KR" altLang="en-US" dirty="0" err="1" smtClean="0"/>
              <a:t>입력받은</a:t>
            </a:r>
            <a:endParaRPr lang="en-US" altLang="ko-KR" dirty="0"/>
          </a:p>
          <a:p>
            <a:r>
              <a:rPr lang="ko-KR" altLang="en-US" dirty="0" smtClean="0"/>
              <a:t>이름과 아이디를 통해 </a:t>
            </a:r>
            <a:endParaRPr lang="en-US" altLang="ko-KR" dirty="0" smtClean="0"/>
          </a:p>
          <a:p>
            <a:r>
              <a:rPr lang="en-US" altLang="ko-KR" dirty="0" err="1" smtClean="0"/>
              <a:t>updatePro.jsp</a:t>
            </a:r>
            <a:r>
              <a:rPr lang="ko-KR" altLang="en-US" dirty="0" smtClean="0"/>
              <a:t>에서</a:t>
            </a:r>
            <a:r>
              <a:rPr lang="en-US" altLang="ko-KR" dirty="0"/>
              <a:t> </a:t>
            </a:r>
            <a:r>
              <a:rPr lang="ko-KR" altLang="en-US" dirty="0" smtClean="0"/>
              <a:t>데이터 베이스에</a:t>
            </a:r>
            <a:endParaRPr lang="en-US" altLang="ko-KR" dirty="0"/>
          </a:p>
          <a:p>
            <a:r>
              <a:rPr lang="ko-KR" altLang="en-US" dirty="0" smtClean="0"/>
              <a:t>있는 해당 회원의 비밀번호를 변경한다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481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TM10001105[[fn=자르기]]</Template>
  <TotalTime>110</TotalTime>
  <Words>235</Words>
  <Application>Microsoft Office PowerPoint</Application>
  <PresentationFormat>와이드스크린</PresentationFormat>
  <Paragraphs>61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5" baseType="lpstr">
      <vt:lpstr>돋움</vt:lpstr>
      <vt:lpstr>Franklin Gothic Book</vt:lpstr>
      <vt:lpstr>Crop</vt:lpstr>
      <vt:lpstr>JSP 기말고사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12</cp:revision>
  <dcterms:created xsi:type="dcterms:W3CDTF">2018-06-19T05:11:58Z</dcterms:created>
  <dcterms:modified xsi:type="dcterms:W3CDTF">2018-06-20T02:20:28Z</dcterms:modified>
</cp:coreProperties>
</file>