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69" r:id="rId8"/>
    <p:sldId id="270" r:id="rId9"/>
    <p:sldId id="272" r:id="rId10"/>
    <p:sldId id="271" r:id="rId11"/>
    <p:sldId id="264" r:id="rId12"/>
  </p:sldIdLst>
  <p:sldSz cx="12192000" cy="6858000"/>
  <p:notesSz cx="6858000" cy="9144000"/>
  <p:embeddedFontLst>
    <p:embeddedFont>
      <p:font typeface="Koverwatch" panose="02020603020101020101" pitchFamily="18" charset="-127"/>
      <p:regular r:id="rId13"/>
    </p:embeddedFont>
    <p:embeddedFont>
      <p:font typeface="KT&amp;G 상상본문 M" panose="020B0600000101010101" pitchFamily="50" charset="-127"/>
      <p:regular r:id="rId14"/>
    </p:embeddedFont>
    <p:embeddedFont>
      <p:font typeface="Stencil" panose="040409050D0802020404" pitchFamily="82" charset="0"/>
      <p:regular r:id="rId15"/>
    </p:embeddedFont>
    <p:embeddedFont>
      <p:font typeface="나눔스퀘어 Bold" panose="020B0600000101010101" pitchFamily="50" charset="-127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1F1"/>
    <a:srgbClr val="B0B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9174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82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48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524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266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1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44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91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66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22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817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674DF-A940-4E80-B72B-08A3AAD625F6}" type="datetimeFigureOut">
              <a:rPr lang="ko-KR" altLang="en-US" smtClean="0"/>
              <a:t>2018-06-06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A54A-1886-4B16-968F-30510D2622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699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9206" y="2777355"/>
            <a:ext cx="5373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000" dirty="0">
                <a:solidFill>
                  <a:schemeClr val="bg1"/>
                </a:solidFill>
                <a:latin typeface="Koverwatch" panose="02020603020101020101" pitchFamily="18" charset="-127"/>
                <a:ea typeface="Koverwatch" panose="02020603020101020101" pitchFamily="18" charset="-127"/>
              </a:rPr>
              <a:t>기말고사 </a:t>
            </a:r>
            <a:r>
              <a:rPr lang="en-US" altLang="ko-KR" sz="6000" dirty="0">
                <a:solidFill>
                  <a:schemeClr val="bg1"/>
                </a:solidFill>
                <a:latin typeface="Koverwatch" panose="02020603020101020101" pitchFamily="18" charset="-127"/>
                <a:ea typeface="Koverwatch" panose="02020603020101020101" pitchFamily="18" charset="-127"/>
              </a:rPr>
              <a:t>- </a:t>
            </a:r>
            <a:r>
              <a:rPr lang="ko-KR" altLang="en-US" sz="6000" dirty="0">
                <a:solidFill>
                  <a:schemeClr val="bg1"/>
                </a:solidFill>
                <a:latin typeface="Koverwatch" panose="02020603020101020101" pitchFamily="18" charset="-127"/>
                <a:ea typeface="Koverwatch" panose="02020603020101020101" pitchFamily="18" charset="-127"/>
              </a:rPr>
              <a:t>회원가입 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85189" y="3988573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윤소영 </a:t>
            </a:r>
            <a:r>
              <a:rPr lang="en-US" altLang="ko-KR" sz="2400" dirty="0">
                <a:solidFill>
                  <a:schemeClr val="bg1"/>
                </a:solidFill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20172287</a:t>
            </a:r>
          </a:p>
        </p:txBody>
      </p:sp>
    </p:spTree>
    <p:extLst>
      <p:ext uri="{BB962C8B-B14F-4D97-AF65-F5344CB8AC3E}">
        <p14:creationId xmlns:p14="http://schemas.microsoft.com/office/powerpoint/2010/main" val="907799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8E92F09F-9BCF-4969-9F81-C4B96C69A273}"/>
              </a:ext>
            </a:extLst>
          </p:cNvPr>
          <p:cNvSpPr/>
          <p:nvPr/>
        </p:nvSpPr>
        <p:spPr>
          <a:xfrm>
            <a:off x="320593" y="369038"/>
            <a:ext cx="3588211" cy="6119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45C26-6E59-4EA5-ABF1-42CCDF091EA5}"/>
              </a:ext>
            </a:extLst>
          </p:cNvPr>
          <p:cNvSpPr txBox="1"/>
          <p:nvPr/>
        </p:nvSpPr>
        <p:spPr>
          <a:xfrm>
            <a:off x="319073" y="1869022"/>
            <a:ext cx="3711272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회원을 삭제하는 페이지이다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</a:p>
          <a:p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회원의 아이디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,</a:t>
            </a:r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비밀번호를</a:t>
            </a:r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입력할 경우 삭제된다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</a:p>
          <a:p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예시로</a:t>
            </a:r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아이디 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‘jsplove1’,</a:t>
            </a:r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 비밀번호</a:t>
            </a:r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‘</a:t>
            </a:r>
            <a:r>
              <a:rPr lang="en-US" altLang="ko-KR" sz="2400" dirty="0" err="1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jsplove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’</a:t>
            </a:r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인 회원 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‘</a:t>
            </a:r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윤소영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’</a:t>
            </a:r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을</a:t>
            </a:r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삭제한 화면이다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54599-275E-4D8A-9874-6AAEB92BAFD9}"/>
              </a:ext>
            </a:extLst>
          </p:cNvPr>
          <p:cNvSpPr txBox="1"/>
          <p:nvPr/>
        </p:nvSpPr>
        <p:spPr>
          <a:xfrm>
            <a:off x="213174" y="227594"/>
            <a:ext cx="3297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err="1">
                <a:solidFill>
                  <a:srgbClr val="B0B7D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deleteForm</a:t>
            </a:r>
            <a:r>
              <a:rPr lang="en-US" altLang="ko-KR" dirty="0" err="1">
                <a:solidFill>
                  <a:srgbClr val="B0B7DC"/>
                </a:solidFill>
              </a:rPr>
              <a:t>.jsp</a:t>
            </a:r>
            <a:endParaRPr lang="ko-KR" altLang="en-US" dirty="0">
              <a:solidFill>
                <a:srgbClr val="B0B7DC"/>
              </a:solidFill>
            </a:endParaRPr>
          </a:p>
        </p:txBody>
      </p:sp>
      <p:pic>
        <p:nvPicPr>
          <p:cNvPr id="10" name="화면 녹화 9">
            <a:hlinkClick r:id="" action="ppaction://media"/>
            <a:extLst>
              <a:ext uri="{FF2B5EF4-FFF2-40B4-BE49-F238E27FC236}">
                <a16:creationId xmlns:a16="http://schemas.microsoft.com/office/drawing/2014/main" id="{74F6E0D3-8860-412B-B29A-650078E0D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5904" y="1488831"/>
            <a:ext cx="7627023" cy="4176703"/>
          </a:xfrm>
          <a:prstGeom prst="rect">
            <a:avLst/>
          </a:prstGeom>
        </p:spPr>
      </p:pic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82ACD70C-6103-4E9D-BFFB-61F644E1A077}"/>
              </a:ext>
            </a:extLst>
          </p:cNvPr>
          <p:cNvSpPr/>
          <p:nvPr/>
        </p:nvSpPr>
        <p:spPr>
          <a:xfrm>
            <a:off x="2435839" y="5698757"/>
            <a:ext cx="1465385" cy="790202"/>
          </a:xfrm>
          <a:prstGeom prst="rightArrow">
            <a:avLst>
              <a:gd name="adj1" fmla="val 52889"/>
              <a:gd name="adj2" fmla="val 50000"/>
            </a:avLst>
          </a:prstGeom>
          <a:solidFill>
            <a:srgbClr val="DFE1F1"/>
          </a:solidFill>
          <a:ln>
            <a:solidFill>
              <a:srgbClr val="DFE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영상재생</a:t>
            </a:r>
          </a:p>
        </p:txBody>
      </p:sp>
    </p:spTree>
    <p:extLst>
      <p:ext uri="{BB962C8B-B14F-4D97-AF65-F5344CB8AC3E}">
        <p14:creationId xmlns:p14="http://schemas.microsoft.com/office/powerpoint/2010/main" val="25452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" y="0"/>
            <a:ext cx="1218726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8449" y="2954300"/>
            <a:ext cx="58592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chemeClr val="bg2">
                    <a:lumMod val="50000"/>
                  </a:schemeClr>
                </a:solidFill>
                <a:latin typeface="Stencil" panose="040409050D0802020404" pitchFamily="82" charset="0"/>
                <a:ea typeface="tvN 즐거운이야기 Bold" panose="02020603020101020101" pitchFamily="18" charset="-127"/>
              </a:rPr>
              <a:t>Thank You</a:t>
            </a:r>
            <a:endParaRPr lang="ko-KR" altLang="en-US" sz="8000" dirty="0">
              <a:solidFill>
                <a:schemeClr val="bg2">
                  <a:lumMod val="50000"/>
                </a:schemeClr>
              </a:solidFill>
              <a:latin typeface="Stencil" panose="040409050D0802020404" pitchFamily="82" charset="0"/>
              <a:ea typeface="tvN 즐거운이야기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964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32" y="1540902"/>
            <a:ext cx="2219136" cy="216426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33" y="2503528"/>
            <a:ext cx="10126334" cy="792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6009" y="360221"/>
            <a:ext cx="1786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>
                <a:solidFill>
                  <a:srgbClr val="B0B7DC"/>
                </a:solidFill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목차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1788" y="2115205"/>
            <a:ext cx="369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B0B7DC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1</a:t>
            </a:r>
            <a:endParaRPr lang="ko-KR" altLang="en-US" sz="6000" dirty="0">
              <a:solidFill>
                <a:srgbClr val="B0B7DC"/>
              </a:solidFill>
              <a:latin typeface="tvN 즐거운이야기 Bold" panose="02020603020101020101" pitchFamily="18" charset="-127"/>
              <a:ea typeface="tvN 즐거운이야기 Bold" panose="0202060302010102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362" y="2343637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전체 로직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32" y="3041081"/>
            <a:ext cx="2219136" cy="216426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33" y="4003707"/>
            <a:ext cx="10126334" cy="7925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21788" y="3615384"/>
            <a:ext cx="415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B0B7DC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2</a:t>
            </a:r>
            <a:endParaRPr lang="ko-KR" altLang="en-US" sz="6000" dirty="0">
              <a:solidFill>
                <a:srgbClr val="B0B7DC"/>
              </a:solidFill>
              <a:latin typeface="tvN 즐거운이야기 Bold" panose="02020603020101020101" pitchFamily="18" charset="-127"/>
              <a:ea typeface="tvN 즐거운이야기 Bold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362" y="3843816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실행 화면</a:t>
            </a:r>
          </a:p>
        </p:txBody>
      </p:sp>
    </p:spTree>
    <p:extLst>
      <p:ext uri="{BB962C8B-B14F-4D97-AF65-F5344CB8AC3E}">
        <p14:creationId xmlns:p14="http://schemas.microsoft.com/office/powerpoint/2010/main" val="2868194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619CDC-B4FC-4745-83E2-FB6747FDE5C8}"/>
              </a:ext>
            </a:extLst>
          </p:cNvPr>
          <p:cNvSpPr txBox="1"/>
          <p:nvPr/>
        </p:nvSpPr>
        <p:spPr>
          <a:xfrm>
            <a:off x="3017272" y="2351227"/>
            <a:ext cx="61574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000" dirty="0">
                <a:solidFill>
                  <a:schemeClr val="bg1"/>
                </a:solidFill>
                <a:latin typeface="Koverwatch" panose="02020603020101020101" pitchFamily="18" charset="-127"/>
                <a:ea typeface="Koverwatch" panose="02020603020101020101" pitchFamily="18" charset="-127"/>
              </a:rPr>
              <a:t>고양이 용품 판매 홈페이지</a:t>
            </a:r>
            <a:endParaRPr lang="en-US" altLang="ko-KR" sz="6000" dirty="0">
              <a:solidFill>
                <a:schemeClr val="bg1"/>
              </a:solidFill>
              <a:latin typeface="Koverwatch" panose="02020603020101020101" pitchFamily="18" charset="-127"/>
              <a:ea typeface="Koverwatch" panose="02020603020101020101" pitchFamily="18" charset="-127"/>
            </a:endParaRPr>
          </a:p>
          <a:p>
            <a:pPr algn="ctr"/>
            <a:r>
              <a:rPr lang="en-US" altLang="ko-KR" sz="6000" dirty="0">
                <a:solidFill>
                  <a:schemeClr val="bg1"/>
                </a:solidFill>
                <a:latin typeface="Koverwatch" panose="02020603020101020101" pitchFamily="18" charset="-127"/>
                <a:ea typeface="Koverwatch" panose="02020603020101020101" pitchFamily="18" charset="-127"/>
              </a:rPr>
              <a:t>CAT</a:t>
            </a:r>
            <a:r>
              <a:rPr lang="ko-KR" altLang="en-US" sz="6000" dirty="0">
                <a:solidFill>
                  <a:schemeClr val="bg1"/>
                </a:solidFill>
                <a:latin typeface="Koverwatch" panose="02020603020101020101" pitchFamily="18" charset="-127"/>
                <a:ea typeface="Koverwatch" panose="02020603020101020101" pitchFamily="18" charset="-127"/>
              </a:rPr>
              <a:t> </a:t>
            </a:r>
            <a:r>
              <a:rPr lang="en-US" altLang="ko-KR" sz="6000" dirty="0">
                <a:solidFill>
                  <a:schemeClr val="bg1"/>
                </a:solidFill>
                <a:latin typeface="Koverwatch" panose="02020603020101020101" pitchFamily="18" charset="-127"/>
                <a:ea typeface="Koverwatch" panose="02020603020101020101" pitchFamily="18" charset="-127"/>
              </a:rPr>
              <a:t>Market</a:t>
            </a:r>
            <a:endParaRPr lang="ko-KR" altLang="en-US" sz="6000" dirty="0">
              <a:solidFill>
                <a:schemeClr val="bg1"/>
              </a:solidFill>
              <a:latin typeface="Koverwatch" panose="02020603020101020101" pitchFamily="18" charset="-127"/>
              <a:ea typeface="Koverwatch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1938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2857" y="419725"/>
            <a:ext cx="195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solidFill>
                  <a:srgbClr val="B0B7DC"/>
                </a:solidFill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전체 로직</a:t>
            </a: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E3D2986-E2E5-4E9D-AF2C-1930434597C2}"/>
              </a:ext>
            </a:extLst>
          </p:cNvPr>
          <p:cNvGrpSpPr/>
          <p:nvPr/>
        </p:nvGrpSpPr>
        <p:grpSpPr>
          <a:xfrm>
            <a:off x="687860" y="1628880"/>
            <a:ext cx="10816280" cy="4103665"/>
            <a:chOff x="687860" y="1628880"/>
            <a:chExt cx="10816280" cy="4103665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47B53CFF-B997-455E-90C0-585CC95073C5}"/>
                </a:ext>
              </a:extLst>
            </p:cNvPr>
            <p:cNvGrpSpPr/>
            <p:nvPr/>
          </p:nvGrpSpPr>
          <p:grpSpPr>
            <a:xfrm>
              <a:off x="687860" y="1628880"/>
              <a:ext cx="10816280" cy="4103665"/>
              <a:chOff x="384197" y="1522771"/>
              <a:chExt cx="10816280" cy="4103665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425ABF25-5E2F-4563-A681-F47A65510C1D}"/>
                  </a:ext>
                </a:extLst>
              </p:cNvPr>
              <p:cNvSpPr/>
              <p:nvPr/>
            </p:nvSpPr>
            <p:spPr>
              <a:xfrm>
                <a:off x="3145562" y="1522771"/>
                <a:ext cx="2532185" cy="2438400"/>
              </a:xfrm>
              <a:prstGeom prst="rect">
                <a:avLst/>
              </a:prstGeom>
              <a:solidFill>
                <a:srgbClr val="B0B7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FE82A8F1-ADA2-4778-A437-F8C98CCF53E3}"/>
                  </a:ext>
                </a:extLst>
              </p:cNvPr>
              <p:cNvSpPr/>
              <p:nvPr/>
            </p:nvSpPr>
            <p:spPr>
              <a:xfrm>
                <a:off x="5906927" y="1522771"/>
                <a:ext cx="2532185" cy="2438400"/>
              </a:xfrm>
              <a:prstGeom prst="rect">
                <a:avLst/>
              </a:prstGeom>
              <a:solidFill>
                <a:srgbClr val="B0B7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0F66730B-F692-4D11-B0AE-93312956D3B4}"/>
                  </a:ext>
                </a:extLst>
              </p:cNvPr>
              <p:cNvSpPr/>
              <p:nvPr/>
            </p:nvSpPr>
            <p:spPr>
              <a:xfrm>
                <a:off x="8668292" y="1522771"/>
                <a:ext cx="2532185" cy="2438400"/>
              </a:xfrm>
              <a:prstGeom prst="rect">
                <a:avLst/>
              </a:prstGeom>
              <a:solidFill>
                <a:srgbClr val="B0B7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F9075BF-3088-4001-83B6-EE52DA5CF10F}"/>
                  </a:ext>
                </a:extLst>
              </p:cNvPr>
              <p:cNvSpPr/>
              <p:nvPr/>
            </p:nvSpPr>
            <p:spPr>
              <a:xfrm>
                <a:off x="384197" y="1522771"/>
                <a:ext cx="2532185" cy="2438400"/>
              </a:xfrm>
              <a:prstGeom prst="rect">
                <a:avLst/>
              </a:prstGeom>
              <a:solidFill>
                <a:srgbClr val="B0B7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762E29B0-B398-40FB-9E71-A7DBF0E0C91C}"/>
                  </a:ext>
                </a:extLst>
              </p:cNvPr>
              <p:cNvSpPr/>
              <p:nvPr/>
            </p:nvSpPr>
            <p:spPr>
              <a:xfrm>
                <a:off x="674703" y="2164329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err="1">
                    <a:solidFill>
                      <a:schemeClr val="bg2">
                        <a:lumMod val="25000"/>
                      </a:schemeClr>
                    </a:solidFill>
                  </a:rPr>
                  <a:t>MemberForm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8" name="사각형: 둥근 모서리 7">
                <a:extLst>
                  <a:ext uri="{FF2B5EF4-FFF2-40B4-BE49-F238E27FC236}">
                    <a16:creationId xmlns:a16="http://schemas.microsoft.com/office/drawing/2014/main" id="{DE9F8314-A0F6-4583-8E1A-0B01B651A286}"/>
                  </a:ext>
                </a:extLst>
              </p:cNvPr>
              <p:cNvSpPr/>
              <p:nvPr/>
            </p:nvSpPr>
            <p:spPr>
              <a:xfrm>
                <a:off x="674702" y="2905505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err="1">
                    <a:solidFill>
                      <a:schemeClr val="bg2">
                        <a:lumMod val="25000"/>
                      </a:schemeClr>
                    </a:solidFill>
                  </a:rPr>
                  <a:t>MemberPro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9" name="사각형: 둥근 모서리 8">
                <a:extLst>
                  <a:ext uri="{FF2B5EF4-FFF2-40B4-BE49-F238E27FC236}">
                    <a16:creationId xmlns:a16="http://schemas.microsoft.com/office/drawing/2014/main" id="{E6B41E82-2C55-4289-A1CE-64D06906BBFC}"/>
                  </a:ext>
                </a:extLst>
              </p:cNvPr>
              <p:cNvSpPr/>
              <p:nvPr/>
            </p:nvSpPr>
            <p:spPr>
              <a:xfrm>
                <a:off x="3418394" y="2164328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err="1">
                    <a:solidFill>
                      <a:schemeClr val="bg2">
                        <a:lumMod val="25000"/>
                      </a:schemeClr>
                    </a:solidFill>
                  </a:rPr>
                  <a:t>loginForm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0" name="사각형: 둥근 모서리 9">
                <a:extLst>
                  <a:ext uri="{FF2B5EF4-FFF2-40B4-BE49-F238E27FC236}">
                    <a16:creationId xmlns:a16="http://schemas.microsoft.com/office/drawing/2014/main" id="{1C0E9BDF-0100-46DC-8484-0A093365F243}"/>
                  </a:ext>
                </a:extLst>
              </p:cNvPr>
              <p:cNvSpPr/>
              <p:nvPr/>
            </p:nvSpPr>
            <p:spPr>
              <a:xfrm>
                <a:off x="3418394" y="2905504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err="1">
                    <a:solidFill>
                      <a:schemeClr val="bg2">
                        <a:lumMod val="25000"/>
                      </a:schemeClr>
                    </a:solidFill>
                  </a:rPr>
                  <a:t>testLogin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1" name="사각형: 둥근 모서리 10">
                <a:extLst>
                  <a:ext uri="{FF2B5EF4-FFF2-40B4-BE49-F238E27FC236}">
                    <a16:creationId xmlns:a16="http://schemas.microsoft.com/office/drawing/2014/main" id="{4DD300BC-2F50-4CE2-8A68-E53C1001DFD9}"/>
                  </a:ext>
                </a:extLst>
              </p:cNvPr>
              <p:cNvSpPr/>
              <p:nvPr/>
            </p:nvSpPr>
            <p:spPr>
              <a:xfrm>
                <a:off x="674701" y="4980105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bg2">
                        <a:lumMod val="25000"/>
                      </a:schemeClr>
                    </a:solidFill>
                  </a:rPr>
                  <a:t>Check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2" name="사각형: 둥근 모서리 11">
                <a:extLst>
                  <a:ext uri="{FF2B5EF4-FFF2-40B4-BE49-F238E27FC236}">
                    <a16:creationId xmlns:a16="http://schemas.microsoft.com/office/drawing/2014/main" id="{E8F079A7-94E2-4FA6-81AA-6DC49F407EB1}"/>
                  </a:ext>
                </a:extLst>
              </p:cNvPr>
              <p:cNvSpPr/>
              <p:nvPr/>
            </p:nvSpPr>
            <p:spPr>
              <a:xfrm>
                <a:off x="6178817" y="2164328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err="1">
                    <a:solidFill>
                      <a:schemeClr val="bg2">
                        <a:lumMod val="25000"/>
                      </a:schemeClr>
                    </a:solidFill>
                  </a:rPr>
                  <a:t>deleteForm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3" name="사각형: 둥근 모서리 12">
                <a:extLst>
                  <a:ext uri="{FF2B5EF4-FFF2-40B4-BE49-F238E27FC236}">
                    <a16:creationId xmlns:a16="http://schemas.microsoft.com/office/drawing/2014/main" id="{08FA53A2-A2E0-4A37-BC66-E0E0044EE1F7}"/>
                  </a:ext>
                </a:extLst>
              </p:cNvPr>
              <p:cNvSpPr/>
              <p:nvPr/>
            </p:nvSpPr>
            <p:spPr>
              <a:xfrm>
                <a:off x="6178817" y="2905504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err="1">
                    <a:solidFill>
                      <a:schemeClr val="bg2">
                        <a:lumMod val="25000"/>
                      </a:schemeClr>
                    </a:solidFill>
                  </a:rPr>
                  <a:t>deletePro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4" name="사각형: 둥근 모서리 13">
                <a:extLst>
                  <a:ext uri="{FF2B5EF4-FFF2-40B4-BE49-F238E27FC236}">
                    <a16:creationId xmlns:a16="http://schemas.microsoft.com/office/drawing/2014/main" id="{6AACE4A6-BC69-425C-A8B5-5FE6FB6F278D}"/>
                  </a:ext>
                </a:extLst>
              </p:cNvPr>
              <p:cNvSpPr/>
              <p:nvPr/>
            </p:nvSpPr>
            <p:spPr>
              <a:xfrm>
                <a:off x="8986082" y="2164328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err="1">
                    <a:solidFill>
                      <a:schemeClr val="bg2">
                        <a:lumMod val="25000"/>
                      </a:schemeClr>
                    </a:solidFill>
                  </a:rPr>
                  <a:t>UpdateForm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5" name="사각형: 둥근 모서리 14">
                <a:extLst>
                  <a:ext uri="{FF2B5EF4-FFF2-40B4-BE49-F238E27FC236}">
                    <a16:creationId xmlns:a16="http://schemas.microsoft.com/office/drawing/2014/main" id="{1A460443-345D-4FE7-8FB5-CE53BD9696B1}"/>
                  </a:ext>
                </a:extLst>
              </p:cNvPr>
              <p:cNvSpPr/>
              <p:nvPr/>
            </p:nvSpPr>
            <p:spPr>
              <a:xfrm>
                <a:off x="8986082" y="2905504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err="1">
                    <a:solidFill>
                      <a:schemeClr val="bg2">
                        <a:lumMod val="25000"/>
                      </a:schemeClr>
                    </a:solidFill>
                  </a:rPr>
                  <a:t>updatePro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6" name="사각형: 둥근 모서리 15">
                <a:extLst>
                  <a:ext uri="{FF2B5EF4-FFF2-40B4-BE49-F238E27FC236}">
                    <a16:creationId xmlns:a16="http://schemas.microsoft.com/office/drawing/2014/main" id="{E66B71E2-9187-41E5-8829-9C8CD4F391F4}"/>
                  </a:ext>
                </a:extLst>
              </p:cNvPr>
              <p:cNvSpPr/>
              <p:nvPr/>
            </p:nvSpPr>
            <p:spPr>
              <a:xfrm>
                <a:off x="7602248" y="4980105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bg2">
                        <a:lumMod val="25000"/>
                      </a:schemeClr>
                    </a:solidFill>
                  </a:rPr>
                  <a:t>list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7" name="사각형: 둥근 모서리 16">
                <a:extLst>
                  <a:ext uri="{FF2B5EF4-FFF2-40B4-BE49-F238E27FC236}">
                    <a16:creationId xmlns:a16="http://schemas.microsoft.com/office/drawing/2014/main" id="{E2C11232-0261-4E6A-B109-3153E88E44AB}"/>
                  </a:ext>
                </a:extLst>
              </p:cNvPr>
              <p:cNvSpPr/>
              <p:nvPr/>
            </p:nvSpPr>
            <p:spPr>
              <a:xfrm>
                <a:off x="2835207" y="4980105"/>
                <a:ext cx="1951175" cy="646331"/>
              </a:xfrm>
              <a:prstGeom prst="roundRect">
                <a:avLst/>
              </a:prstGeom>
              <a:solidFill>
                <a:srgbClr val="DFE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bg2">
                        <a:lumMod val="25000"/>
                      </a:schemeClr>
                    </a:solidFill>
                  </a:rPr>
                  <a:t>Logout</a:t>
                </a:r>
                <a:endParaRPr lang="ko-KR" alt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23" name="직선 화살표 연결선 22">
                <a:extLst>
                  <a:ext uri="{FF2B5EF4-FFF2-40B4-BE49-F238E27FC236}">
                    <a16:creationId xmlns:a16="http://schemas.microsoft.com/office/drawing/2014/main" id="{6116CC4E-669C-4BC1-82D5-1720682C5E11}"/>
                  </a:ext>
                </a:extLst>
              </p:cNvPr>
              <p:cNvCxnSpPr>
                <a:cxnSpLocks/>
                <a:stCxn id="20" idx="2"/>
                <a:endCxn id="16" idx="0"/>
              </p:cNvCxnSpPr>
              <p:nvPr/>
            </p:nvCxnSpPr>
            <p:spPr>
              <a:xfrm>
                <a:off x="7173020" y="3961171"/>
                <a:ext cx="1404816" cy="1018934"/>
              </a:xfrm>
              <a:prstGeom prst="straightConnector1">
                <a:avLst/>
              </a:prstGeom>
              <a:ln w="57150">
                <a:solidFill>
                  <a:srgbClr val="B0B7D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화살표 연결선 23">
                <a:extLst>
                  <a:ext uri="{FF2B5EF4-FFF2-40B4-BE49-F238E27FC236}">
                    <a16:creationId xmlns:a16="http://schemas.microsoft.com/office/drawing/2014/main" id="{B9B97560-7DC5-42B5-808B-F0360E3CD5AF}"/>
                  </a:ext>
                </a:extLst>
              </p:cNvPr>
              <p:cNvCxnSpPr>
                <a:cxnSpLocks/>
                <a:stCxn id="21" idx="2"/>
                <a:endCxn id="16" idx="0"/>
              </p:cNvCxnSpPr>
              <p:nvPr/>
            </p:nvCxnSpPr>
            <p:spPr>
              <a:xfrm flipH="1">
                <a:off x="8577836" y="3961171"/>
                <a:ext cx="1356549" cy="1018934"/>
              </a:xfrm>
              <a:prstGeom prst="straightConnector1">
                <a:avLst/>
              </a:prstGeom>
              <a:ln w="57150">
                <a:solidFill>
                  <a:srgbClr val="B0B7D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C1D62C7-69F8-4F56-B593-ADA7B668B70F}"/>
                </a:ext>
              </a:extLst>
            </p:cNvPr>
            <p:cNvSpPr txBox="1"/>
            <p:nvPr/>
          </p:nvSpPr>
          <p:spPr>
            <a:xfrm flipH="1">
              <a:off x="1268371" y="1694780"/>
              <a:ext cx="1371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회원가입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C57CCE-B74E-45BA-835A-344EC62BB0DA}"/>
                </a:ext>
              </a:extLst>
            </p:cNvPr>
            <p:cNvSpPr txBox="1"/>
            <p:nvPr/>
          </p:nvSpPr>
          <p:spPr>
            <a:xfrm flipH="1">
              <a:off x="4179154" y="1694779"/>
              <a:ext cx="1036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로그인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25091E-8C95-4D25-AFED-4986D6C3EC83}"/>
                </a:ext>
              </a:extLst>
            </p:cNvPr>
            <p:cNvSpPr txBox="1"/>
            <p:nvPr/>
          </p:nvSpPr>
          <p:spPr>
            <a:xfrm flipH="1">
              <a:off x="6791102" y="1700579"/>
              <a:ext cx="1371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회원 삭제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782646-C29F-452A-8E69-32C6D2726FDA}"/>
                </a:ext>
              </a:extLst>
            </p:cNvPr>
            <p:cNvSpPr txBox="1"/>
            <p:nvPr/>
          </p:nvSpPr>
          <p:spPr>
            <a:xfrm flipH="1">
              <a:off x="9559773" y="1700579"/>
              <a:ext cx="1371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회원 수정</a:t>
              </a:r>
            </a:p>
          </p:txBody>
        </p: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354BA65D-7FAB-4BBE-951B-C0D41F5F9F65}"/>
                </a:ext>
              </a:extLst>
            </p:cNvPr>
            <p:cNvCxnSpPr>
              <a:cxnSpLocks/>
              <a:stCxn id="18" idx="2"/>
              <a:endCxn id="11" idx="0"/>
            </p:cNvCxnSpPr>
            <p:nvPr/>
          </p:nvCxnSpPr>
          <p:spPr>
            <a:xfrm flipH="1">
              <a:off x="1953952" y="4067280"/>
              <a:ext cx="1" cy="1018934"/>
            </a:xfrm>
            <a:prstGeom prst="straightConnector1">
              <a:avLst/>
            </a:prstGeom>
            <a:ln w="57150">
              <a:solidFill>
                <a:srgbClr val="B0B7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A3A3C8E1-B550-4F27-A8A5-5F544B15D0E0}"/>
                </a:ext>
              </a:extLst>
            </p:cNvPr>
            <p:cNvCxnSpPr>
              <a:cxnSpLocks/>
              <a:stCxn id="19" idx="2"/>
              <a:endCxn id="17" idx="0"/>
            </p:cNvCxnSpPr>
            <p:nvPr/>
          </p:nvCxnSpPr>
          <p:spPr>
            <a:xfrm flipH="1">
              <a:off x="4114458" y="4067280"/>
              <a:ext cx="600860" cy="1018934"/>
            </a:xfrm>
            <a:prstGeom prst="straightConnector1">
              <a:avLst/>
            </a:prstGeom>
            <a:ln w="57150">
              <a:solidFill>
                <a:srgbClr val="B0B7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4E871E3D-7AD3-4083-8550-C65ABB21569D}"/>
              </a:ext>
            </a:extLst>
          </p:cNvPr>
          <p:cNvSpPr/>
          <p:nvPr/>
        </p:nvSpPr>
        <p:spPr>
          <a:xfrm>
            <a:off x="5216134" y="5086214"/>
            <a:ext cx="1951175" cy="646331"/>
          </a:xfrm>
          <a:prstGeom prst="roundRect">
            <a:avLst/>
          </a:prstGeom>
          <a:solidFill>
            <a:srgbClr val="DFE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main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79694886-EC45-48D4-9401-33717C7011CA}"/>
              </a:ext>
            </a:extLst>
          </p:cNvPr>
          <p:cNvCxnSpPr>
            <a:cxnSpLocks/>
            <a:stCxn id="19" idx="2"/>
            <a:endCxn id="50" idx="0"/>
          </p:cNvCxnSpPr>
          <p:nvPr/>
        </p:nvCxnSpPr>
        <p:spPr>
          <a:xfrm>
            <a:off x="4715318" y="4067280"/>
            <a:ext cx="1476404" cy="1018934"/>
          </a:xfrm>
          <a:prstGeom prst="straightConnector1">
            <a:avLst/>
          </a:prstGeom>
          <a:ln w="57150">
            <a:solidFill>
              <a:srgbClr val="B0B7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90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1776" y="342900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내용을 입력하세요</a:t>
            </a:r>
            <a:r>
              <a:rPr lang="en-US" altLang="ko-KR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2F5AAF8-C607-4236-AF37-55955649F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785" y="369038"/>
            <a:ext cx="5281439" cy="611783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8E92F09F-9BCF-4969-9F81-C4B96C69A273}"/>
              </a:ext>
            </a:extLst>
          </p:cNvPr>
          <p:cNvSpPr/>
          <p:nvPr/>
        </p:nvSpPr>
        <p:spPr>
          <a:xfrm>
            <a:off x="320593" y="369038"/>
            <a:ext cx="3588211" cy="6119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45C26-6E59-4EA5-ABF1-42CCDF091EA5}"/>
              </a:ext>
            </a:extLst>
          </p:cNvPr>
          <p:cNvSpPr txBox="1"/>
          <p:nvPr/>
        </p:nvSpPr>
        <p:spPr>
          <a:xfrm>
            <a:off x="292127" y="2249214"/>
            <a:ext cx="3724096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처음 홈페이지를 실행할 경우</a:t>
            </a:r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회원가입 창이며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, </a:t>
            </a:r>
          </a:p>
          <a:p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아이디는 중복할 수 없다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54599-275E-4D8A-9874-6AAEB92BAFD9}"/>
              </a:ext>
            </a:extLst>
          </p:cNvPr>
          <p:cNvSpPr txBox="1"/>
          <p:nvPr/>
        </p:nvSpPr>
        <p:spPr>
          <a:xfrm>
            <a:off x="213174" y="227594"/>
            <a:ext cx="3791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err="1">
                <a:solidFill>
                  <a:srgbClr val="B0B7D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MemberForm</a:t>
            </a:r>
            <a:r>
              <a:rPr lang="en-US" altLang="ko-KR" dirty="0" err="1">
                <a:solidFill>
                  <a:srgbClr val="B0B7DC"/>
                </a:solidFill>
              </a:rPr>
              <a:t>.jsp</a:t>
            </a:r>
            <a:endParaRPr lang="ko-KR" altLang="en-US" dirty="0">
              <a:solidFill>
                <a:srgbClr val="B0B7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1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1776" y="342900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내용을 입력하세요</a:t>
            </a:r>
            <a:r>
              <a:rPr lang="en-US" altLang="ko-KR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E92F09F-9BCF-4969-9F81-C4B96C69A273}"/>
              </a:ext>
            </a:extLst>
          </p:cNvPr>
          <p:cNvSpPr/>
          <p:nvPr/>
        </p:nvSpPr>
        <p:spPr>
          <a:xfrm>
            <a:off x="320593" y="369038"/>
            <a:ext cx="3588211" cy="6119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45C26-6E59-4EA5-ABF1-42CCDF091EA5}"/>
              </a:ext>
            </a:extLst>
          </p:cNvPr>
          <p:cNvSpPr txBox="1"/>
          <p:nvPr/>
        </p:nvSpPr>
        <p:spPr>
          <a:xfrm>
            <a:off x="209054" y="1304518"/>
            <a:ext cx="4019594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아이디를 중복 체크하며</a:t>
            </a:r>
            <a:r>
              <a:rPr lang="en-US" altLang="ko-KR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 </a:t>
            </a:r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이미 </a:t>
            </a:r>
            <a:endParaRPr lang="en-US" altLang="ko-KR" sz="23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있는 아이디를</a:t>
            </a:r>
            <a:r>
              <a:rPr lang="en-US" altLang="ko-KR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 </a:t>
            </a:r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입력할 경우</a:t>
            </a:r>
            <a:endParaRPr lang="en-US" altLang="ko-KR" sz="23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가입할 수 없다</a:t>
            </a:r>
            <a:r>
              <a:rPr lang="en-US" altLang="ko-KR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</a:p>
          <a:p>
            <a:endParaRPr lang="en-US" altLang="ko-KR" sz="23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예시로</a:t>
            </a:r>
            <a:endParaRPr lang="en-US" altLang="ko-KR" sz="23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이미 있는 </a:t>
            </a:r>
            <a:r>
              <a:rPr lang="ko-KR" altLang="en-US" sz="2300" dirty="0" err="1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회원아이디</a:t>
            </a:r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 </a:t>
            </a:r>
            <a:r>
              <a:rPr lang="en-US" altLang="ko-KR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‘one1’</a:t>
            </a:r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을 입력하여 회원가입을 실패하고</a:t>
            </a:r>
            <a:r>
              <a:rPr lang="en-US" altLang="ko-KR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,</a:t>
            </a:r>
          </a:p>
          <a:p>
            <a:endParaRPr lang="en-US" altLang="ko-KR" sz="23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아이디 </a:t>
            </a:r>
            <a:r>
              <a:rPr lang="en-US" altLang="ko-KR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‘jsplove1’, </a:t>
            </a:r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비밀번호 </a:t>
            </a:r>
            <a:r>
              <a:rPr lang="en-US" altLang="ko-KR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‘</a:t>
            </a:r>
            <a:r>
              <a:rPr lang="en-US" altLang="ko-KR" sz="2300" dirty="0" err="1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jsp</a:t>
            </a:r>
            <a:r>
              <a:rPr lang="en-US" altLang="ko-KR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’</a:t>
            </a:r>
            <a:r>
              <a:rPr lang="ko-KR" altLang="en-US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로 가입하겠다</a:t>
            </a:r>
            <a:r>
              <a:rPr lang="en-US" altLang="ko-KR" sz="23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54599-275E-4D8A-9874-6AAEB92BAFD9}"/>
              </a:ext>
            </a:extLst>
          </p:cNvPr>
          <p:cNvSpPr txBox="1"/>
          <p:nvPr/>
        </p:nvSpPr>
        <p:spPr>
          <a:xfrm>
            <a:off x="213174" y="227594"/>
            <a:ext cx="2005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err="1">
                <a:solidFill>
                  <a:srgbClr val="B0B7D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Check</a:t>
            </a:r>
            <a:r>
              <a:rPr lang="en-US" altLang="ko-KR" dirty="0" err="1">
                <a:solidFill>
                  <a:srgbClr val="B0B7DC"/>
                </a:solidFill>
              </a:rPr>
              <a:t>.jsp</a:t>
            </a:r>
            <a:endParaRPr lang="ko-KR" altLang="en-US" dirty="0">
              <a:solidFill>
                <a:srgbClr val="B0B7DC"/>
              </a:solidFill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EFA276EB-9B7C-4F9D-97F4-8FDA2046ADEF}"/>
              </a:ext>
            </a:extLst>
          </p:cNvPr>
          <p:cNvSpPr/>
          <p:nvPr/>
        </p:nvSpPr>
        <p:spPr>
          <a:xfrm>
            <a:off x="2435839" y="5698757"/>
            <a:ext cx="1465385" cy="790202"/>
          </a:xfrm>
          <a:prstGeom prst="rightArrow">
            <a:avLst>
              <a:gd name="adj1" fmla="val 52889"/>
              <a:gd name="adj2" fmla="val 50000"/>
            </a:avLst>
          </a:prstGeom>
          <a:solidFill>
            <a:srgbClr val="DFE1F1"/>
          </a:solidFill>
          <a:ln>
            <a:solidFill>
              <a:srgbClr val="DFE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영상재생</a:t>
            </a:r>
          </a:p>
        </p:txBody>
      </p:sp>
      <p:pic>
        <p:nvPicPr>
          <p:cNvPr id="11" name="화면 녹화 11">
            <a:hlinkClick r:id="" action="ppaction://media"/>
            <a:extLst>
              <a:ext uri="{FF2B5EF4-FFF2-40B4-BE49-F238E27FC236}">
                <a16:creationId xmlns:a16="http://schemas.microsoft.com/office/drawing/2014/main" id="{E6A586D7-96B6-4C08-8CBB-6986D22B75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3815" y="283999"/>
            <a:ext cx="5540557" cy="62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8E92F09F-9BCF-4969-9F81-C4B96C69A273}"/>
              </a:ext>
            </a:extLst>
          </p:cNvPr>
          <p:cNvSpPr/>
          <p:nvPr/>
        </p:nvSpPr>
        <p:spPr>
          <a:xfrm>
            <a:off x="320593" y="369038"/>
            <a:ext cx="3588211" cy="6119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45C26-6E59-4EA5-ABF1-42CCDF091EA5}"/>
              </a:ext>
            </a:extLst>
          </p:cNvPr>
          <p:cNvSpPr txBox="1"/>
          <p:nvPr/>
        </p:nvSpPr>
        <p:spPr>
          <a:xfrm>
            <a:off x="778597" y="2967333"/>
            <a:ext cx="253146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로그인 페이지이다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54599-275E-4D8A-9874-6AAEB92BAFD9}"/>
              </a:ext>
            </a:extLst>
          </p:cNvPr>
          <p:cNvSpPr txBox="1"/>
          <p:nvPr/>
        </p:nvSpPr>
        <p:spPr>
          <a:xfrm>
            <a:off x="213174" y="227594"/>
            <a:ext cx="2975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err="1">
                <a:solidFill>
                  <a:srgbClr val="B0B7D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loginForm</a:t>
            </a:r>
            <a:r>
              <a:rPr lang="en-US" altLang="ko-KR" dirty="0" err="1">
                <a:solidFill>
                  <a:srgbClr val="B0B7DC"/>
                </a:solidFill>
              </a:rPr>
              <a:t>.jsp</a:t>
            </a:r>
            <a:endParaRPr lang="ko-KR" altLang="en-US" dirty="0">
              <a:solidFill>
                <a:srgbClr val="B0B7DC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84F3211-AA93-42AD-B612-11021FD1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899" y="1838073"/>
            <a:ext cx="5359760" cy="26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5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1776" y="342900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내용을 입력하세요</a:t>
            </a:r>
            <a:r>
              <a:rPr lang="en-US" altLang="ko-KR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E92F09F-9BCF-4969-9F81-C4B96C69A273}"/>
              </a:ext>
            </a:extLst>
          </p:cNvPr>
          <p:cNvSpPr/>
          <p:nvPr/>
        </p:nvSpPr>
        <p:spPr>
          <a:xfrm>
            <a:off x="320593" y="369038"/>
            <a:ext cx="3588211" cy="6119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45C26-6E59-4EA5-ABF1-42CCDF091EA5}"/>
              </a:ext>
            </a:extLst>
          </p:cNvPr>
          <p:cNvSpPr txBox="1"/>
          <p:nvPr/>
        </p:nvSpPr>
        <p:spPr>
          <a:xfrm>
            <a:off x="252988" y="3198164"/>
            <a:ext cx="378180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로그인 후 보여지는 페이지다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  <a:endParaRPr lang="ko-KR" altLang="en-US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54599-275E-4D8A-9874-6AAEB92BAFD9}"/>
              </a:ext>
            </a:extLst>
          </p:cNvPr>
          <p:cNvSpPr txBox="1"/>
          <p:nvPr/>
        </p:nvSpPr>
        <p:spPr>
          <a:xfrm>
            <a:off x="213174" y="227594"/>
            <a:ext cx="1715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err="1">
                <a:solidFill>
                  <a:srgbClr val="B0B7D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main</a:t>
            </a:r>
            <a:r>
              <a:rPr lang="en-US" altLang="ko-KR" dirty="0" err="1">
                <a:solidFill>
                  <a:srgbClr val="B0B7DC"/>
                </a:solidFill>
              </a:rPr>
              <a:t>.jsp</a:t>
            </a:r>
            <a:endParaRPr lang="ko-KR" altLang="en-US" dirty="0">
              <a:solidFill>
                <a:srgbClr val="B0B7DC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86338CD-B399-4C1E-9C8F-2F5E15E6C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615" y="1391281"/>
            <a:ext cx="7119204" cy="40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8E92F09F-9BCF-4969-9F81-C4B96C69A273}"/>
              </a:ext>
            </a:extLst>
          </p:cNvPr>
          <p:cNvSpPr/>
          <p:nvPr/>
        </p:nvSpPr>
        <p:spPr>
          <a:xfrm>
            <a:off x="320593" y="369038"/>
            <a:ext cx="3588211" cy="6119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45C26-6E59-4EA5-ABF1-42CCDF091EA5}"/>
              </a:ext>
            </a:extLst>
          </p:cNvPr>
          <p:cNvSpPr txBox="1"/>
          <p:nvPr/>
        </p:nvSpPr>
        <p:spPr>
          <a:xfrm>
            <a:off x="320593" y="1720837"/>
            <a:ext cx="3781805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회원정보 수정페이지 이다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</a:p>
          <a:p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예시로</a:t>
            </a:r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아이디 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‘jsplove1’</a:t>
            </a:r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 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,</a:t>
            </a: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비밀번호 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‘</a:t>
            </a:r>
            <a:r>
              <a:rPr lang="en-US" altLang="ko-KR" sz="2400" dirty="0" err="1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jsp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’</a:t>
            </a:r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의 비밀번호를</a:t>
            </a:r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‘</a:t>
            </a:r>
            <a:r>
              <a:rPr lang="en-US" altLang="ko-KR" sz="2400" dirty="0" err="1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jsplove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’</a:t>
            </a:r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로 바꿔준다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</a:p>
          <a:p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단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, </a:t>
            </a:r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아이디를 다르게 입력하면</a:t>
            </a:r>
            <a:endParaRPr lang="en-US" altLang="ko-KR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  <a:p>
            <a:r>
              <a:rPr lang="ko-KR" altLang="en-US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값이 바뀌지 않는다</a:t>
            </a:r>
            <a:r>
              <a:rPr lang="en-US" altLang="ko-KR" sz="2400" dirty="0">
                <a:latin typeface="KT&amp;G 상상본문 M" panose="020B0600000101010101" pitchFamily="50" charset="-127"/>
                <a:ea typeface="KT&amp;G 상상본문 M" panose="020B0600000101010101" pitchFamily="50" charset="-127"/>
              </a:rPr>
              <a:t>.</a:t>
            </a:r>
            <a:endParaRPr lang="ko-KR" altLang="en-US" sz="2400" dirty="0">
              <a:latin typeface="KT&amp;G 상상본문 M" panose="020B0600000101010101" pitchFamily="50" charset="-127"/>
              <a:ea typeface="KT&amp;G 상상본문 M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54599-275E-4D8A-9874-6AAEB92BAFD9}"/>
              </a:ext>
            </a:extLst>
          </p:cNvPr>
          <p:cNvSpPr txBox="1"/>
          <p:nvPr/>
        </p:nvSpPr>
        <p:spPr>
          <a:xfrm>
            <a:off x="324966" y="227594"/>
            <a:ext cx="3583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err="1">
                <a:solidFill>
                  <a:srgbClr val="B0B7D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UpdateForm</a:t>
            </a:r>
            <a:r>
              <a:rPr lang="en-US" altLang="ko-KR" dirty="0" err="1">
                <a:solidFill>
                  <a:srgbClr val="B0B7D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.jsp</a:t>
            </a:r>
            <a:endParaRPr lang="ko-KR" altLang="en-US" dirty="0">
              <a:solidFill>
                <a:srgbClr val="B0B7D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1" name="화면 녹화 10">
            <a:hlinkClick r:id="" action="ppaction://media"/>
            <a:extLst>
              <a:ext uri="{FF2B5EF4-FFF2-40B4-BE49-F238E27FC236}">
                <a16:creationId xmlns:a16="http://schemas.microsoft.com/office/drawing/2014/main" id="{14032D92-3682-4E18-991A-C1F78C0C9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7030" y="791331"/>
            <a:ext cx="7640004" cy="5142092"/>
          </a:xfrm>
          <a:prstGeom prst="rect">
            <a:avLst/>
          </a:prstGeom>
        </p:spPr>
      </p:pic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F1DF02C9-D919-4F95-B901-23109F33CFE5}"/>
              </a:ext>
            </a:extLst>
          </p:cNvPr>
          <p:cNvSpPr/>
          <p:nvPr/>
        </p:nvSpPr>
        <p:spPr>
          <a:xfrm>
            <a:off x="2435839" y="5698757"/>
            <a:ext cx="1465385" cy="790202"/>
          </a:xfrm>
          <a:prstGeom prst="rightArrow">
            <a:avLst>
              <a:gd name="adj1" fmla="val 52889"/>
              <a:gd name="adj2" fmla="val 50000"/>
            </a:avLst>
          </a:prstGeom>
          <a:solidFill>
            <a:srgbClr val="DFE1F1"/>
          </a:solidFill>
          <a:ln>
            <a:solidFill>
              <a:srgbClr val="DFE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영상재생</a:t>
            </a:r>
          </a:p>
        </p:txBody>
      </p:sp>
    </p:spTree>
    <p:extLst>
      <p:ext uri="{BB962C8B-B14F-4D97-AF65-F5344CB8AC3E}">
        <p14:creationId xmlns:p14="http://schemas.microsoft.com/office/powerpoint/2010/main" val="29954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186</Words>
  <Application>Microsoft Office PowerPoint</Application>
  <PresentationFormat>와이드스크린</PresentationFormat>
  <Paragraphs>71</Paragraphs>
  <Slides>11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9" baseType="lpstr">
      <vt:lpstr>Stencil</vt:lpstr>
      <vt:lpstr>Koverwatch</vt:lpstr>
      <vt:lpstr>나눔스퀘어 Bold</vt:lpstr>
      <vt:lpstr>tvN 즐거운이야기 Bold</vt:lpstr>
      <vt:lpstr>KT&amp;G 상상본문 M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candy7427685@gmail.com</dc:creator>
  <cp:lastModifiedBy>SoYoung Yoon</cp:lastModifiedBy>
  <cp:revision>19</cp:revision>
  <dcterms:created xsi:type="dcterms:W3CDTF">2018-04-19T16:02:24Z</dcterms:created>
  <dcterms:modified xsi:type="dcterms:W3CDTF">2018-06-05T17:16:43Z</dcterms:modified>
</cp:coreProperties>
</file>