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323" r:id="rId3"/>
    <p:sldId id="285" r:id="rId4"/>
    <p:sldId id="260" r:id="rId5"/>
    <p:sldId id="261" r:id="rId6"/>
    <p:sldId id="287" r:id="rId7"/>
    <p:sldId id="305" r:id="rId8"/>
    <p:sldId id="307" r:id="rId9"/>
    <p:sldId id="306" r:id="rId10"/>
    <p:sldId id="289" r:id="rId11"/>
    <p:sldId id="290" r:id="rId12"/>
    <p:sldId id="308" r:id="rId13"/>
    <p:sldId id="309" r:id="rId14"/>
    <p:sldId id="322" r:id="rId15"/>
    <p:sldId id="293" r:id="rId16"/>
    <p:sldId id="310" r:id="rId17"/>
    <p:sldId id="311" r:id="rId18"/>
    <p:sldId id="312" r:id="rId19"/>
    <p:sldId id="313" r:id="rId20"/>
    <p:sldId id="296" r:id="rId21"/>
    <p:sldId id="314" r:id="rId22"/>
    <p:sldId id="315" r:id="rId23"/>
    <p:sldId id="316" r:id="rId24"/>
    <p:sldId id="317" r:id="rId25"/>
    <p:sldId id="299" r:id="rId26"/>
    <p:sldId id="318" r:id="rId27"/>
    <p:sldId id="319" r:id="rId28"/>
    <p:sldId id="320" r:id="rId29"/>
    <p:sldId id="321" r:id="rId30"/>
    <p:sldId id="302" r:id="rId31"/>
    <p:sldId id="303" r:id="rId32"/>
    <p:sldId id="279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5A91F0-AAA1-41E4-A895-C8F3FF78ACB0}">
  <a:tblStyle styleId="{D85A91F0-AAA1-41E4-A895-C8F3FF78AC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9922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90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6908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156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58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564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135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1928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176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114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239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89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032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19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932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411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163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50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45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010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0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76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62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62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03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456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35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02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B0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Shape 13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Shape 2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Shape 33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Shape 34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Shape 37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Shape 38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B0F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Shape 51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Shape 5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Shape 5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0B0F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Shape 66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Shape 78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Shape 79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bg>
      <p:bgPr>
        <a:solidFill>
          <a:srgbClr val="00B0F0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bg>
      <p:bgPr>
        <a:solidFill>
          <a:srgbClr val="00B0F0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ritannic Bold" panose="020B0903060703020204" pitchFamily="34" charset="0"/>
              </a:rPr>
              <a:t>JSP FINAL</a:t>
            </a:r>
            <a:br>
              <a:rPr lang="en-US" b="1" dirty="0">
                <a:latin typeface="Britannic Bold" panose="020B0903060703020204" pitchFamily="34" charset="0"/>
              </a:rPr>
            </a:br>
            <a:r>
              <a:rPr lang="en-US" sz="2800" b="1" dirty="0">
                <a:latin typeface="Britannic Bold" panose="020B0903060703020204" pitchFamily="34" charset="0"/>
              </a:rPr>
              <a:t>20172295 </a:t>
            </a:r>
            <a:r>
              <a:rPr lang="ko-KR" altLang="en-US" sz="2800" b="1" dirty="0">
                <a:latin typeface="Britannic Bold" panose="020B0903060703020204" pitchFamily="34" charset="0"/>
              </a:rPr>
              <a:t>강유진</a:t>
            </a:r>
            <a:endParaRPr b="1" dirty="0"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텍스트 개체 틀 2"/>
          <p:cNvSpPr>
            <a:spLocks noGrp="1"/>
          </p:cNvSpPr>
          <p:nvPr>
            <p:ph type="body" idx="4294967295"/>
          </p:nvPr>
        </p:nvSpPr>
        <p:spPr>
          <a:xfrm>
            <a:off x="4572000" y="1990995"/>
            <a:ext cx="4572000" cy="1157181"/>
          </a:xfrm>
        </p:spPr>
        <p:txBody>
          <a:bodyPr/>
          <a:lstStyle/>
          <a:p>
            <a:r>
              <a:rPr lang="en-US" altLang="ko-KR" dirty="0">
                <a:latin typeface="Britannic Bold" panose="020B0903060703020204" pitchFamily="34" charset="0"/>
              </a:rPr>
              <a:t>Member4</a:t>
            </a:r>
            <a:r>
              <a:rPr lang="ko-KR" altLang="en-US" dirty="0">
                <a:latin typeface="Britannic Bold" panose="020B0903060703020204" pitchFamily="34" charset="0"/>
              </a:rPr>
              <a:t>의</a:t>
            </a:r>
            <a:r>
              <a:rPr lang="en-US" altLang="ko-KR" dirty="0">
                <a:latin typeface="Britannic Bold" panose="020B0903060703020204" pitchFamily="34" charset="0"/>
              </a:rPr>
              <a:t> </a:t>
            </a:r>
            <a:r>
              <a:rPr lang="ko-KR" altLang="en-US" dirty="0">
                <a:latin typeface="Britannic Bold" panose="020B0903060703020204" pitchFamily="34" charset="0"/>
              </a:rPr>
              <a:t>데이터가</a:t>
            </a:r>
            <a:br>
              <a:rPr lang="en-US" altLang="ko-KR" dirty="0">
                <a:latin typeface="Britannic Bold" panose="020B0903060703020204" pitchFamily="34" charset="0"/>
              </a:rPr>
            </a:br>
            <a:r>
              <a:rPr lang="ko-KR" altLang="en-US" dirty="0">
                <a:latin typeface="Britannic Bold" panose="020B0903060703020204" pitchFamily="34" charset="0"/>
              </a:rPr>
              <a:t>새로 추가됨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2CE3869-A55A-451B-AA40-FDF4D54E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76" y="1023638"/>
            <a:ext cx="3534268" cy="80021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35BF40D-FD2D-4E2C-BB57-8B26C85B9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6" y="3148176"/>
            <a:ext cx="3524742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4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995054"/>
            <a:ext cx="3891300" cy="7342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3. Login Page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loginForm.jsp</a:t>
            </a:r>
            <a:endParaRPr lang="en-US"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loginPro.jsp</a:t>
            </a:r>
            <a:endParaRPr lang="en-US"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logoutPro.jsp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181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194727" y="93777"/>
            <a:ext cx="234940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loginForm.jsp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3800"/>
            <a:ext cx="4571999" cy="45233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F7345B-3297-40FE-A98B-4B75024BA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823"/>
            <a:ext cx="4571998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9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194727" y="93777"/>
            <a:ext cx="234940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loginPro.jsp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11458"/>
            <a:ext cx="4571999" cy="45320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F7345B-3297-40FE-A98B-4B75024BA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8165"/>
            <a:ext cx="4571999" cy="449096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5823"/>
            <a:ext cx="4571998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194727" y="93777"/>
            <a:ext cx="234940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logoutPro.jsp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11458"/>
            <a:ext cx="4571999" cy="45233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823"/>
            <a:ext cx="4571998" cy="45233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835F075-9282-443E-B8BB-8435C9F05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252" y="2399817"/>
            <a:ext cx="1676634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5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995054"/>
            <a:ext cx="3891300" cy="7342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4. Update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updateForm.jsp</a:t>
            </a:r>
            <a:endParaRPr lang="en-US"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updatePro.jsp</a:t>
            </a:r>
            <a:endParaRPr lang="en-US"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updateComplete.jsp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30778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194727" y="93777"/>
            <a:ext cx="234940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updateForm.jsp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11458"/>
            <a:ext cx="4571999" cy="45233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823"/>
            <a:ext cx="4571998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194727" y="93777"/>
            <a:ext cx="234940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updatePro.jsp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11458"/>
            <a:ext cx="4571999" cy="452331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823"/>
            <a:ext cx="4571999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23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894377" y="93777"/>
            <a:ext cx="290338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updateComplete.jsp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20188"/>
            <a:ext cx="4571999" cy="45233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5823"/>
            <a:ext cx="4571999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텍스트 개체 틀 2"/>
          <p:cNvSpPr>
            <a:spLocks noGrp="1"/>
          </p:cNvSpPr>
          <p:nvPr>
            <p:ph type="body" idx="4294967295"/>
          </p:nvPr>
        </p:nvSpPr>
        <p:spPr>
          <a:xfrm>
            <a:off x="4572000" y="1990995"/>
            <a:ext cx="4572000" cy="1157181"/>
          </a:xfrm>
        </p:spPr>
        <p:txBody>
          <a:bodyPr/>
          <a:lstStyle/>
          <a:p>
            <a:r>
              <a:rPr lang="en-US" altLang="ko-KR" dirty="0">
                <a:latin typeface="Britannic Bold" panose="020B0903060703020204" pitchFamily="34" charset="0"/>
              </a:rPr>
              <a:t>Member4</a:t>
            </a:r>
            <a:r>
              <a:rPr lang="ko-KR" altLang="en-US" dirty="0">
                <a:latin typeface="Britannic Bold" panose="020B0903060703020204" pitchFamily="34" charset="0"/>
              </a:rPr>
              <a:t>의</a:t>
            </a:r>
            <a:r>
              <a:rPr lang="en-US" altLang="ko-KR" dirty="0">
                <a:latin typeface="Britannic Bold" panose="020B0903060703020204" pitchFamily="34" charset="0"/>
              </a:rPr>
              <a:t> </a:t>
            </a:r>
            <a:r>
              <a:rPr lang="ko-KR" altLang="en-US" dirty="0">
                <a:latin typeface="Britannic Bold" panose="020B0903060703020204" pitchFamily="34" charset="0"/>
              </a:rPr>
              <a:t>데이터가</a:t>
            </a:r>
            <a:br>
              <a:rPr lang="en-US" altLang="ko-KR" dirty="0">
                <a:latin typeface="Britannic Bold" panose="020B0903060703020204" pitchFamily="34" charset="0"/>
              </a:rPr>
            </a:br>
            <a:r>
              <a:rPr lang="ko-KR" altLang="en-US" dirty="0">
                <a:latin typeface="Britannic Bold" panose="020B0903060703020204" pitchFamily="34" charset="0"/>
              </a:rPr>
              <a:t>변경됨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2CE3869-A55A-451B-AA40-FDF4D54E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76" y="1023637"/>
            <a:ext cx="3546973" cy="9673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35BF40D-FD2D-4E2C-BB57-8B26C85B9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5" y="3148176"/>
            <a:ext cx="3546973" cy="9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75B72F-5902-4F5A-8A74-8D2448FB3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6350" y="253629"/>
            <a:ext cx="3891300" cy="598426"/>
          </a:xfrm>
        </p:spPr>
        <p:txBody>
          <a:bodyPr/>
          <a:lstStyle/>
          <a:p>
            <a:r>
              <a:rPr lang="ko-KR" altLang="en-US" sz="2500" dirty="0"/>
              <a:t>페이지 제어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4C286C3-E8D1-46C3-B569-B91F324AA151}"/>
              </a:ext>
            </a:extLst>
          </p:cNvPr>
          <p:cNvSpPr/>
          <p:nvPr/>
        </p:nvSpPr>
        <p:spPr>
          <a:xfrm>
            <a:off x="460537" y="2424912"/>
            <a:ext cx="1101285" cy="293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Main.jsp</a:t>
            </a:r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477D5DA-789C-4873-BEA0-8A2C02A80E38}"/>
              </a:ext>
            </a:extLst>
          </p:cNvPr>
          <p:cNvSpPr/>
          <p:nvPr/>
        </p:nvSpPr>
        <p:spPr>
          <a:xfrm>
            <a:off x="1868847" y="1078987"/>
            <a:ext cx="1241448" cy="293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join.jsp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1BD94E8-9787-40B1-B640-3BC4814AE56D}"/>
              </a:ext>
            </a:extLst>
          </p:cNvPr>
          <p:cNvSpPr/>
          <p:nvPr/>
        </p:nvSpPr>
        <p:spPr>
          <a:xfrm>
            <a:off x="1868847" y="1971089"/>
            <a:ext cx="1241448" cy="293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withdraw.jsp</a:t>
            </a:r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FD36FED-0C2A-476C-8A88-0C66E11DDD51}"/>
              </a:ext>
            </a:extLst>
          </p:cNvPr>
          <p:cNvSpPr/>
          <p:nvPr/>
        </p:nvSpPr>
        <p:spPr>
          <a:xfrm>
            <a:off x="1868847" y="2863191"/>
            <a:ext cx="1241448" cy="293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update.jsp</a:t>
            </a:r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EDD7D6-802A-4C49-BAC2-32D8689AF254}"/>
              </a:ext>
            </a:extLst>
          </p:cNvPr>
          <p:cNvSpPr/>
          <p:nvPr/>
        </p:nvSpPr>
        <p:spPr>
          <a:xfrm>
            <a:off x="1868847" y="3755293"/>
            <a:ext cx="1241448" cy="293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jogout.jsp</a:t>
            </a:r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E9CA453-DE5F-4616-A0FE-8255244B403C}"/>
              </a:ext>
            </a:extLst>
          </p:cNvPr>
          <p:cNvSpPr/>
          <p:nvPr/>
        </p:nvSpPr>
        <p:spPr>
          <a:xfrm>
            <a:off x="3951276" y="1078987"/>
            <a:ext cx="1241448" cy="293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login.jsp</a:t>
            </a:r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239F1E6-1340-45F5-ABFC-902F1BA6EFF6}"/>
              </a:ext>
            </a:extLst>
          </p:cNvPr>
          <p:cNvSpPr/>
          <p:nvPr/>
        </p:nvSpPr>
        <p:spPr>
          <a:xfrm>
            <a:off x="6033705" y="1076713"/>
            <a:ext cx="1241448" cy="293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findID.jsp</a:t>
            </a:r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787E71A-9956-4627-BFCC-A8E64670E90B}"/>
              </a:ext>
            </a:extLst>
          </p:cNvPr>
          <p:cNvSpPr/>
          <p:nvPr/>
        </p:nvSpPr>
        <p:spPr>
          <a:xfrm>
            <a:off x="6033705" y="1677413"/>
            <a:ext cx="1241448" cy="293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findPW.jsp</a:t>
            </a:r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B359F01-0818-415D-A055-969689D999F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561822" y="1225825"/>
            <a:ext cx="307025" cy="1345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9EB448A-EB10-4B02-8922-B3849A31D4CA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1561822" y="2117927"/>
            <a:ext cx="307025" cy="45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699908E-06FA-47C6-A136-BC4FAF1EB859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1561822" y="2571750"/>
            <a:ext cx="307025" cy="43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8DCEA852-CF44-45BF-8A27-5FDB9CCED91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1561822" y="2571750"/>
            <a:ext cx="307025" cy="1330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BAE5C9BF-ED0D-4379-8664-6F01986A72FF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110295" y="1225825"/>
            <a:ext cx="840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E939F74-4BA6-47AE-9DE9-A68A1C01B771}"/>
              </a:ext>
            </a:extLst>
          </p:cNvPr>
          <p:cNvCxnSpPr>
            <a:cxnSpLocks/>
          </p:cNvCxnSpPr>
          <p:nvPr/>
        </p:nvCxnSpPr>
        <p:spPr>
          <a:xfrm>
            <a:off x="5192724" y="1223551"/>
            <a:ext cx="840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61D4484E-7C42-452A-8514-234AC40DC3F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192724" y="1225825"/>
            <a:ext cx="840981" cy="598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5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995054"/>
            <a:ext cx="3891300" cy="7342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5. Withdraw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70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894377" y="93777"/>
            <a:ext cx="290338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deleteForm.jsp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20189"/>
            <a:ext cx="4571999" cy="454692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823"/>
            <a:ext cx="4571999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9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894377" y="93777"/>
            <a:ext cx="290338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deletePro.jsp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20189"/>
            <a:ext cx="4571999" cy="45233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823"/>
            <a:ext cx="4571999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6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894377" y="93777"/>
            <a:ext cx="290338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deleteComplete.jsp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20188"/>
            <a:ext cx="4571999" cy="451894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5823"/>
            <a:ext cx="4571998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18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텍스트 개체 틀 2"/>
          <p:cNvSpPr>
            <a:spLocks noGrp="1"/>
          </p:cNvSpPr>
          <p:nvPr>
            <p:ph type="body" idx="4294967295"/>
          </p:nvPr>
        </p:nvSpPr>
        <p:spPr>
          <a:xfrm>
            <a:off x="4572000" y="1990995"/>
            <a:ext cx="4572000" cy="1157181"/>
          </a:xfrm>
        </p:spPr>
        <p:txBody>
          <a:bodyPr/>
          <a:lstStyle/>
          <a:p>
            <a:r>
              <a:rPr lang="en-US" altLang="ko-KR" dirty="0">
                <a:latin typeface="Britannic Bold" panose="020B0903060703020204" pitchFamily="34" charset="0"/>
              </a:rPr>
              <a:t>Member4</a:t>
            </a:r>
            <a:r>
              <a:rPr lang="ko-KR" altLang="en-US" dirty="0">
                <a:latin typeface="Britannic Bold" panose="020B0903060703020204" pitchFamily="34" charset="0"/>
              </a:rPr>
              <a:t>의</a:t>
            </a:r>
            <a:r>
              <a:rPr lang="en-US" altLang="ko-KR" dirty="0">
                <a:latin typeface="Britannic Bold" panose="020B0903060703020204" pitchFamily="34" charset="0"/>
              </a:rPr>
              <a:t> </a:t>
            </a:r>
            <a:r>
              <a:rPr lang="ko-KR" altLang="en-US" dirty="0">
                <a:latin typeface="Britannic Bold" panose="020B0903060703020204" pitchFamily="34" charset="0"/>
              </a:rPr>
              <a:t>데이터가</a:t>
            </a:r>
            <a:br>
              <a:rPr lang="en-US" altLang="ko-KR" dirty="0">
                <a:latin typeface="Britannic Bold" panose="020B0903060703020204" pitchFamily="34" charset="0"/>
              </a:rPr>
            </a:br>
            <a:r>
              <a:rPr lang="ko-KR" altLang="en-US" dirty="0">
                <a:latin typeface="Britannic Bold" panose="020B0903060703020204" pitchFamily="34" charset="0"/>
              </a:rPr>
              <a:t>삭제됨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2CE3869-A55A-451B-AA40-FDF4D54E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59" y="1023637"/>
            <a:ext cx="3528006" cy="9673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35BF40D-FD2D-4E2C-BB57-8B26C85B9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5" y="3247359"/>
            <a:ext cx="3546973" cy="7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43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995054"/>
            <a:ext cx="3891300" cy="7342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6. Find to ID / PW</a:t>
            </a:r>
            <a:endParaRPr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findToIdForm.jsp</a:t>
            </a: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findToIdPro.jsp</a:t>
            </a: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findToPwdForm.jsp</a:t>
            </a: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findToPwdPro.jsp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84498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894377" y="93777"/>
            <a:ext cx="290338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findToIdForm.jsp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11458"/>
            <a:ext cx="4571999" cy="45320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5823"/>
            <a:ext cx="4571998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1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894377" y="93777"/>
            <a:ext cx="290338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findToIdPro.jsp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20188"/>
            <a:ext cx="4572000" cy="451894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823"/>
            <a:ext cx="4571999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32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894377" y="93777"/>
            <a:ext cx="290338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findToPwdForm.jsp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11458"/>
            <a:ext cx="4571999" cy="45233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5823"/>
            <a:ext cx="4571998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58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894377" y="93777"/>
            <a:ext cx="290338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findToPwdPro.jsp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6" y="620188"/>
            <a:ext cx="4571997" cy="451894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AFB97B-B334-409E-95E1-D8AAD92E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5823"/>
            <a:ext cx="4571998" cy="45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3165745" y="1268996"/>
            <a:ext cx="2804172" cy="3235036"/>
          </a:xfrm>
        </p:spPr>
        <p:txBody>
          <a:bodyPr/>
          <a:lstStyle/>
          <a:p>
            <a:pPr marL="5334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en-US" altLang="ko-KR" dirty="0">
                <a:solidFill>
                  <a:srgbClr val="0070C0"/>
                </a:solidFill>
                <a:latin typeface="Britannic Bold" panose="020B0903060703020204" pitchFamily="34" charset="0"/>
              </a:rPr>
              <a:t>Main</a:t>
            </a:r>
          </a:p>
          <a:p>
            <a:pPr marL="5334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en-US" altLang="ko-KR" dirty="0">
                <a:solidFill>
                  <a:srgbClr val="0070C0"/>
                </a:solidFill>
                <a:latin typeface="Britannic Bold" panose="020B0903060703020204" pitchFamily="34" charset="0"/>
              </a:rPr>
              <a:t>Join</a:t>
            </a:r>
          </a:p>
          <a:p>
            <a:pPr marL="5334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en-US" altLang="ko-KR" dirty="0">
                <a:solidFill>
                  <a:srgbClr val="0070C0"/>
                </a:solidFill>
                <a:latin typeface="Britannic Bold" panose="020B0903060703020204" pitchFamily="34" charset="0"/>
              </a:rPr>
              <a:t>Login</a:t>
            </a:r>
          </a:p>
          <a:p>
            <a:pPr marL="5334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en-US" altLang="ko-KR" dirty="0">
                <a:solidFill>
                  <a:srgbClr val="0070C0"/>
                </a:solidFill>
                <a:latin typeface="Britannic Bold" panose="020B0903060703020204" pitchFamily="34" charset="0"/>
              </a:rPr>
              <a:t>Update</a:t>
            </a:r>
          </a:p>
          <a:p>
            <a:pPr marL="5334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en-US" altLang="ko-KR" dirty="0">
                <a:solidFill>
                  <a:srgbClr val="0070C0"/>
                </a:solidFill>
                <a:latin typeface="Britannic Bold" panose="020B0903060703020204" pitchFamily="34" charset="0"/>
              </a:rPr>
              <a:t>Withdraw</a:t>
            </a:r>
          </a:p>
          <a:p>
            <a:pPr marL="5334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en-US" altLang="ko-KR" dirty="0">
                <a:solidFill>
                  <a:srgbClr val="0070C0"/>
                </a:solidFill>
                <a:latin typeface="Britannic Bold" panose="020B0903060703020204" pitchFamily="34" charset="0"/>
              </a:rPr>
              <a:t>Find To ID/PW</a:t>
            </a:r>
          </a:p>
          <a:p>
            <a:pPr marL="533400" indent="-457200" algn="l">
              <a:buClr>
                <a:srgbClr val="0070C0"/>
              </a:buClr>
              <a:buFont typeface="+mj-lt"/>
              <a:buAutoNum type="arabicPeriod"/>
            </a:pPr>
            <a:r>
              <a:rPr lang="en-US" altLang="ko-KR" dirty="0">
                <a:solidFill>
                  <a:srgbClr val="0070C0"/>
                </a:solidFill>
                <a:latin typeface="Britannic Bold" panose="020B0903060703020204" pitchFamily="34" charset="0"/>
              </a:rPr>
              <a:t>ETC</a:t>
            </a:r>
            <a:endParaRPr lang="ko-KR" altLang="en-US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98617" y="436418"/>
            <a:ext cx="353842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48484" y="498764"/>
            <a:ext cx="34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70C0"/>
                </a:solidFill>
                <a:latin typeface="Britannic Bold" panose="020B0903060703020204" pitchFamily="34" charset="0"/>
              </a:rPr>
              <a:t>Contents</a:t>
            </a:r>
            <a:endParaRPr lang="ko-KR" altLang="en-US" sz="40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9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995054"/>
            <a:ext cx="3891300" cy="7342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7. ETC - XML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96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739A31-0960-4329-9C3D-98AFA947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7500" cy="51433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CA1A7BA-F33B-4891-B3AE-E036EE08F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716" y="1844880"/>
            <a:ext cx="1981477" cy="14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88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6000" dirty="0">
                <a:solidFill>
                  <a:srgbClr val="002060"/>
                </a:solidFill>
              </a:rPr>
              <a:t>감사합니다</a:t>
            </a:r>
            <a:endParaRPr sz="6000" dirty="0">
              <a:solidFill>
                <a:srgbClr val="002060"/>
              </a:solidFill>
            </a:endParaRPr>
          </a:p>
        </p:txBody>
      </p:sp>
      <p:sp>
        <p:nvSpPr>
          <p:cNvPr id="485" name="Shape 485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/>
              <a:t>20172295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ko-KR" altLang="en-US" dirty="0"/>
              <a:t>강유진</a:t>
            </a:r>
            <a:endParaRPr dirty="0"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995054"/>
            <a:ext cx="3891300" cy="7342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1. Main Page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2E5140B-A3DF-4EDE-9FE4-21671D45E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2000" dirty="0" err="1">
                <a:latin typeface="Britannic Bold" panose="020B0903060703020204" pitchFamily="34" charset="0"/>
              </a:rPr>
              <a:t>main.jsp</a:t>
            </a:r>
            <a:endParaRPr lang="ko-KR" altLang="en-US" sz="2000" dirty="0"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521420" y="93777"/>
            <a:ext cx="148243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main.jsp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64961"/>
            <a:ext cx="4571999" cy="45408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F7345B-3297-40FE-A98B-4B75024BA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531"/>
            <a:ext cx="4572000" cy="4490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626350" y="1995054"/>
            <a:ext cx="3891300" cy="7342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2. Join Page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Britannic Bold" panose="020B0903060703020204" pitchFamily="34" charset="0"/>
              </a:rPr>
              <a:t>JoinForm.jsp</a:t>
            </a:r>
            <a:endParaRPr lang="en-US" sz="1600" dirty="0">
              <a:latin typeface="Britannic Bold" panose="020B0903060703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Britannic Bold" panose="020B0903060703020204" pitchFamily="34" charset="0"/>
              </a:rPr>
              <a:t>JoinPro.jsp</a:t>
            </a:r>
            <a:endParaRPr lang="en-US" sz="1600" dirty="0">
              <a:latin typeface="Britannic Bold" panose="020B0903060703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Britannic Bold" panose="020B0903060703020204" pitchFamily="34" charset="0"/>
              </a:rPr>
              <a:t>JoinComplete.jsp</a:t>
            </a:r>
            <a:endParaRPr sz="16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9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521420" y="93777"/>
            <a:ext cx="1782434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joinForm.jsp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52531"/>
            <a:ext cx="4571999" cy="44909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F7345B-3297-40FE-A98B-4B75024BA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8165"/>
            <a:ext cx="4572000" cy="44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521420" y="93777"/>
            <a:ext cx="1782434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joinPro.jsp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8165"/>
            <a:ext cx="4571999" cy="44909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F7345B-3297-40FE-A98B-4B75024BA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6414"/>
            <a:ext cx="4572000" cy="44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194727" y="93777"/>
            <a:ext cx="2349407" cy="372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ko-KR" dirty="0" err="1"/>
              <a:t>joinComplete.jsp</a:t>
            </a:r>
            <a:endParaRPr dirty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6037117" y="98143"/>
            <a:ext cx="1641765" cy="3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en-US" altLang="ko-KR" dirty="0"/>
              <a:t>Code</a:t>
            </a:r>
            <a:endParaRPr lang="ko-KR" altLang="en-US" dirty="0"/>
          </a:p>
        </p:txBody>
      </p:sp>
      <p:sp>
        <p:nvSpPr>
          <p:cNvPr id="5" name="Shape 274"/>
          <p:cNvSpPr txBox="1">
            <a:spLocks/>
          </p:cNvSpPr>
          <p:nvPr/>
        </p:nvSpPr>
        <p:spPr>
          <a:xfrm>
            <a:off x="0" y="703638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ko-KR" altLang="en-US" dirty="0"/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572000" y="680026"/>
            <a:ext cx="4572000" cy="44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ko-KR" altLang="en-US" dirty="0"/>
              <a:t>실행 화면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109BEE-8EB8-42FC-B3F1-3E21966D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8165"/>
            <a:ext cx="4571999" cy="44909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F7345B-3297-40FE-A98B-4B75024BA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8165"/>
            <a:ext cx="4571999" cy="44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527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사용자 지정 1">
      <a:majorFont>
        <a:latin typeface="Britannic Bold"/>
        <a:ea typeface="맑은 고딕"/>
        <a:cs typeface=""/>
      </a:majorFont>
      <a:minorFont>
        <a:latin typeface="Britannic Bold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256</Words>
  <Application>Microsoft Office PowerPoint</Application>
  <PresentationFormat>화면 슬라이드 쇼(16:9)</PresentationFormat>
  <Paragraphs>119</Paragraphs>
  <Slides>32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1" baseType="lpstr">
      <vt:lpstr>Barlow</vt:lpstr>
      <vt:lpstr>Barlow Light</vt:lpstr>
      <vt:lpstr>Miriam Libre</vt:lpstr>
      <vt:lpstr>Work Sans</vt:lpstr>
      <vt:lpstr>맑은 고딕</vt:lpstr>
      <vt:lpstr>Arial</vt:lpstr>
      <vt:lpstr>Britannic Bold</vt:lpstr>
      <vt:lpstr>Calibri</vt:lpstr>
      <vt:lpstr>Roderigo template</vt:lpstr>
      <vt:lpstr>JSP FINAL 20172295 강유진</vt:lpstr>
      <vt:lpstr>페이지 제어</vt:lpstr>
      <vt:lpstr>PowerPoint 프레젠테이션</vt:lpstr>
      <vt:lpstr>1. Main Page</vt:lpstr>
      <vt:lpstr>PowerPoint 프레젠테이션</vt:lpstr>
      <vt:lpstr>2. Join Page</vt:lpstr>
      <vt:lpstr>PowerPoint 프레젠테이션</vt:lpstr>
      <vt:lpstr>PowerPoint 프레젠테이션</vt:lpstr>
      <vt:lpstr>PowerPoint 프레젠테이션</vt:lpstr>
      <vt:lpstr>PowerPoint 프레젠테이션</vt:lpstr>
      <vt:lpstr>3. Login Page</vt:lpstr>
      <vt:lpstr>PowerPoint 프레젠테이션</vt:lpstr>
      <vt:lpstr>PowerPoint 프레젠테이션</vt:lpstr>
      <vt:lpstr>PowerPoint 프레젠테이션</vt:lpstr>
      <vt:lpstr>4. Update</vt:lpstr>
      <vt:lpstr>PowerPoint 프레젠테이션</vt:lpstr>
      <vt:lpstr>PowerPoint 프레젠테이션</vt:lpstr>
      <vt:lpstr>PowerPoint 프레젠테이션</vt:lpstr>
      <vt:lpstr>PowerPoint 프레젠테이션</vt:lpstr>
      <vt:lpstr>5. Withdraw</vt:lpstr>
      <vt:lpstr>PowerPoint 프레젠테이션</vt:lpstr>
      <vt:lpstr>PowerPoint 프레젠테이션</vt:lpstr>
      <vt:lpstr>PowerPoint 프레젠테이션</vt:lpstr>
      <vt:lpstr>PowerPoint 프레젠테이션</vt:lpstr>
      <vt:lpstr>6. Find to ID / PW</vt:lpstr>
      <vt:lpstr>PowerPoint 프레젠테이션</vt:lpstr>
      <vt:lpstr>PowerPoint 프레젠테이션</vt:lpstr>
      <vt:lpstr>PowerPoint 프레젠테이션</vt:lpstr>
      <vt:lpstr>PowerPoint 프레젠테이션</vt:lpstr>
      <vt:lpstr>7. ETC - XML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JSP FINAL 20172295 강유진</dc:title>
  <dc:creator>Admin</dc:creator>
  <cp:lastModifiedBy>user</cp:lastModifiedBy>
  <cp:revision>13</cp:revision>
  <dcterms:modified xsi:type="dcterms:W3CDTF">2018-06-19T14:37:50Z</dcterms:modified>
</cp:coreProperties>
</file>