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사용자" initials="W사" lastIdx="3" clrIdx="0">
    <p:extLst>
      <p:ext uri="{19B8F6BF-5375-455C-9EA6-DF929625EA0E}">
        <p15:presenceInfo xmlns:p15="http://schemas.microsoft.com/office/powerpoint/2012/main" userId="Windows 사용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20172300 </a:t>
            </a:r>
            <a:r>
              <a:rPr lang="ko-KR" altLang="en-US" dirty="0" smtClean="0"/>
              <a:t>서동권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9316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전체 틀</a:t>
            </a:r>
            <a:endParaRPr lang="ko-KR" altLang="en-US" dirty="0"/>
          </a:p>
        </p:txBody>
      </p:sp>
      <p:sp>
        <p:nvSpPr>
          <p:cNvPr id="23" name="타원 22"/>
          <p:cNvSpPr/>
          <p:nvPr/>
        </p:nvSpPr>
        <p:spPr>
          <a:xfrm>
            <a:off x="9893359" y="5341616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Update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Pro</a:t>
            </a:r>
            <a:endParaRPr lang="ko-KR" altLang="en-US" dirty="0">
              <a:solidFill>
                <a:schemeClr val="bg1"/>
              </a:solidFill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>
            <a:off x="3521840" y="971890"/>
            <a:ext cx="9265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632960" y="788114"/>
            <a:ext cx="90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성공</a:t>
            </a:r>
            <a:endParaRPr lang="ko-KR" altLang="en-US" dirty="0"/>
          </a:p>
        </p:txBody>
      </p:sp>
      <p:cxnSp>
        <p:nvCxnSpPr>
          <p:cNvPr id="39" name="직선 화살표 연결선 38"/>
          <p:cNvCxnSpPr/>
          <p:nvPr/>
        </p:nvCxnSpPr>
        <p:spPr>
          <a:xfrm>
            <a:off x="3521840" y="1418149"/>
            <a:ext cx="92659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2960" y="1234373"/>
            <a:ext cx="90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실패</a:t>
            </a:r>
            <a:endParaRPr lang="ko-KR" altLang="en-US" dirty="0"/>
          </a:p>
        </p:txBody>
      </p:sp>
      <p:sp>
        <p:nvSpPr>
          <p:cNvPr id="11" name="타원 10"/>
          <p:cNvSpPr/>
          <p:nvPr/>
        </p:nvSpPr>
        <p:spPr>
          <a:xfrm>
            <a:off x="7494152" y="1369389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Delete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Form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7489723" y="5341616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Update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Form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091178" y="1418149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Test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Login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7490385" y="3349272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main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091178" y="5341616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Logout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5091178" y="3349272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Login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Form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9893359" y="3349272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list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2689244" y="3422856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Input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Pro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290037" y="3422856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Input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Form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9885163" y="1418149"/>
            <a:ext cx="1602424" cy="145594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Delete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Pro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" name="원통 2"/>
          <p:cNvSpPr/>
          <p:nvPr/>
        </p:nvSpPr>
        <p:spPr>
          <a:xfrm>
            <a:off x="2840072" y="1603705"/>
            <a:ext cx="1300767" cy="169727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1892461" y="4001907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flipH="1">
            <a:off x="1892461" y="4176532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4294395" y="4023761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6693602" y="4077244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9096576" y="3975112"/>
            <a:ext cx="79678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H="1">
            <a:off x="9012264" y="4176532"/>
            <a:ext cx="8810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>
            <a:stCxn id="15" idx="0"/>
            <a:endCxn id="16" idx="4"/>
          </p:cNvCxnSpPr>
          <p:nvPr/>
        </p:nvCxnSpPr>
        <p:spPr>
          <a:xfrm flipV="1">
            <a:off x="5892390" y="4805216"/>
            <a:ext cx="0" cy="536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>
            <a:endCxn id="12" idx="0"/>
          </p:cNvCxnSpPr>
          <p:nvPr/>
        </p:nvCxnSpPr>
        <p:spPr>
          <a:xfrm>
            <a:off x="8287168" y="4805216"/>
            <a:ext cx="3767" cy="536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/>
          <p:nvPr/>
        </p:nvCxnSpPr>
        <p:spPr>
          <a:xfrm flipV="1">
            <a:off x="8291597" y="2825333"/>
            <a:ext cx="0" cy="536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/>
          <p:nvPr/>
        </p:nvCxnSpPr>
        <p:spPr>
          <a:xfrm>
            <a:off x="9088380" y="6069588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stCxn id="23" idx="1"/>
            <a:endCxn id="14" idx="5"/>
          </p:cNvCxnSpPr>
          <p:nvPr/>
        </p:nvCxnSpPr>
        <p:spPr>
          <a:xfrm flipH="1" flipV="1">
            <a:off x="8858139" y="4591998"/>
            <a:ext cx="1269890" cy="9628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>
            <a:off x="9096576" y="2146882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>
            <a:stCxn id="22" idx="3"/>
            <a:endCxn id="14" idx="7"/>
          </p:cNvCxnSpPr>
          <p:nvPr/>
        </p:nvCxnSpPr>
        <p:spPr>
          <a:xfrm flipH="1">
            <a:off x="8858139" y="2660875"/>
            <a:ext cx="1261694" cy="9016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>
            <a:stCxn id="14" idx="3"/>
            <a:endCxn id="15" idx="7"/>
          </p:cNvCxnSpPr>
          <p:nvPr/>
        </p:nvCxnSpPr>
        <p:spPr>
          <a:xfrm flipH="1">
            <a:off x="6458932" y="4591998"/>
            <a:ext cx="1266123" cy="9628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/>
          <p:nvPr/>
        </p:nvCxnSpPr>
        <p:spPr>
          <a:xfrm flipH="1">
            <a:off x="9054420" y="6211976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 flipH="1">
            <a:off x="9082900" y="2306403"/>
            <a:ext cx="7967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 flipV="1">
            <a:off x="6026502" y="2855943"/>
            <a:ext cx="0" cy="4751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/>
          <p:nvPr/>
        </p:nvCxnSpPr>
        <p:spPr>
          <a:xfrm>
            <a:off x="5758101" y="2874093"/>
            <a:ext cx="3767" cy="536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3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(회의실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161</TotalTime>
  <Words>26</Words>
  <Application>Microsoft Office PowerPoint</Application>
  <PresentationFormat>와이드스크린</PresentationFormat>
  <Paragraphs>24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Century Gothic</vt:lpstr>
      <vt:lpstr>Wingdings 3</vt:lpstr>
      <vt:lpstr>이온(회의실)</vt:lpstr>
      <vt:lpstr>20172300 서동권</vt:lpstr>
      <vt:lpstr>전체 틀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20172300 서동권</dc:title>
  <dc:creator>Windows 사용자</dc:creator>
  <cp:lastModifiedBy>Windows 사용자</cp:lastModifiedBy>
  <cp:revision>11</cp:revision>
  <dcterms:created xsi:type="dcterms:W3CDTF">2018-05-31T08:46:02Z</dcterms:created>
  <dcterms:modified xsi:type="dcterms:W3CDTF">2018-06-20T02:25:52Z</dcterms:modified>
</cp:coreProperties>
</file>