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Relationship Id="rId4" Type="http://schemas.openxmlformats.org/package/2006/relationships/metadata/thumbnail" Target="docProps/thumbnail.jpeg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showSpecialPlsOnTitleSld="0" saveSubsetFonts="1">
  <p:sldMasterIdLst>
    <p:sldMasterId id="2147483829" r:id="rId5"/>
  </p:sldMasterIdLst>
  <p:notesMasterIdLst>
    <p:notesMasterId r:id="rId9"/>
  </p:notesMasterIdLst>
  <p:handoutMasterIdLst>
    <p:handoutMasterId r:id="rId7"/>
  </p:handoutMasterIdLst>
  <p:sldIdLst>
    <p:sldId id="256" r:id="rId11"/>
    <p:sldId id="257" r:id="rId12"/>
    <p:sldId id="263" r:id="rId13"/>
    <p:sldId id="264" r:id="rId14"/>
    <p:sldId id="262" r:id="rId15"/>
    <p:sldId id="261" r:id="rId16"/>
  </p:sldIdLst>
  <p:sldSz cx="9144000" cy="51435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0">
          <p15:clr>
            <a:srgbClr val="A4A3A4"/>
          </p15:clr>
        </p15:guide>
        <p15:guide id="2" pos="2875" userDrawn="0">
          <p15:clr>
            <a:srgbClr val="A4A3A4"/>
          </p15:clr>
        </p15:guide>
        <p15:guide id="3" orient="horz" pos="1615" userDrawn="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  <p:clrMru>
    <a:srgbClr val="9DBEE7"/>
    <a:srgbClr val="7CA8DE"/>
    <a:srgbClr val="90B6E4"/>
    <a:srgbClr val="80ABE0"/>
    <a:srgbClr val="6FA0DB"/>
    <a:srgbClr val="404042"/>
    <a:srgbClr val="F4A196"/>
    <a:srgbClr val="F29386"/>
    <a:srgbClr val="F9CDC7"/>
    <a:srgbClr val="F7B8A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View">
  <p:normalViewPr>
    <p:restoredLeft sz="15620"/>
    <p:restoredTop sz="94868" autoAdjust="0"/>
  </p:normalViewPr>
  <p:slideViewPr>
    <p:cSldViewPr snapToGrid="1" snapToObjects="1">
      <p:cViewPr varScale="1">
        <p:scale>
          <a:sx n="202" d="100"/>
          <a:sy n="202" d="100"/>
        </p:scale>
        <p:origin x="624" y="162"/>
      </p:cViewPr>
      <p:guideLst>
        <p:guide orient="horz" pos="2155"/>
        <p:guide pos="2875"/>
        <p:guide orient="horz" pos="161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
<Relationships xmlns="http://schemas.openxmlformats.org/package/2006/relationships"><Relationship Id="rId1" Type="http://schemas.openxmlformats.org/officeDocument/2006/relationships/tableStyles" Target="tableStyles.xml"></Relationship><Relationship Id="rId5" Type="http://schemas.openxmlformats.org/officeDocument/2006/relationships/slideMaster" Target="slideMasters/slideMaster1.xml"></Relationship><Relationship Id="rId6" Type="http://schemas.openxmlformats.org/officeDocument/2006/relationships/theme" Target="theme/theme1.xml"></Relationship><Relationship Id="rId7" Type="http://schemas.openxmlformats.org/officeDocument/2006/relationships/handoutMaster" Target="handoutMasters/handoutMaster1.xml"></Relationship><Relationship Id="rId9" Type="http://schemas.openxmlformats.org/officeDocument/2006/relationships/notesMaster" Target="notesMasters/notesMaster1.xml"></Relationship><Relationship Id="rId11" Type="http://schemas.openxmlformats.org/officeDocument/2006/relationships/slide" Target="slides/slide1.xml"></Relationship><Relationship Id="rId12" Type="http://schemas.openxmlformats.org/officeDocument/2006/relationships/slide" Target="slides/slide2.xml"></Relationship><Relationship Id="rId13" Type="http://schemas.openxmlformats.org/officeDocument/2006/relationships/slide" Target="slides/slide3.xml"></Relationship><Relationship Id="rId14" Type="http://schemas.openxmlformats.org/officeDocument/2006/relationships/slide" Target="slides/slide4.xml"></Relationship><Relationship Id="rId15" Type="http://schemas.openxmlformats.org/officeDocument/2006/relationships/slide" Target="slides/slide5.xml"></Relationship><Relationship Id="rId16" Type="http://schemas.openxmlformats.org/officeDocument/2006/relationships/slide" Target="slides/slide6.xml"></Relationship><Relationship Id="rId17" Type="http://schemas.openxmlformats.org/officeDocument/2006/relationships/viewProps" Target="viewProps.xml"></Relationship><Relationship Id="rId18" Type="http://schemas.openxmlformats.org/officeDocument/2006/relationships/presProps" Target="presProps.xml"></Relationship></Relationships>
</file>

<file path=ppt/handoutMasters/_rels/handoutMaster1.xml.rels><?xml version="1.0" encoding="UTF-8"?>
<Relationships xmlns="http://schemas.openxmlformats.org/package/2006/relationships"><Relationship Id="rId1" Type="http://schemas.openxmlformats.org/officeDocument/2006/relationships/theme" Target="../theme/theme2.xml"></Relationship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8D5AA6-AEE7-4171-851F-414A36A38A7A}" type="datetimeFigureOut">
              <a:rPr lang="ko-KR" altLang="en-US" smtClean="0"/>
              <a:t>2017-03-22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A4B4E9-7AC0-4F60-8484-ECEA97EF51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579241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?>
<Relationships xmlns="http://schemas.openxmlformats.org/package/2006/relationships"><Relationship Id="rId1" Type="http://schemas.openxmlformats.org/officeDocument/2006/relationships/theme" Target="../theme/theme3.xml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EA3F8-BADD-4D38-8729-4C3ABA8D9A5E}" type="datetimeFigureOut">
              <a:rPr lang="ko-KR" altLang="en-US" smtClean="0"/>
              <a:t>2017-03-22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B12FC9-FEB2-4077-87CE-6A91ACFE3D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095473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 userDrawn="1"/>
        </p:nvSpPr>
        <p:spPr>
          <a:xfrm>
            <a:off x="0" y="0"/>
            <a:ext cx="6528580" cy="51435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직사각형 5"/>
          <p:cNvSpPr/>
          <p:nvPr userDrawn="1"/>
        </p:nvSpPr>
        <p:spPr>
          <a:xfrm>
            <a:off x="6516216" y="3188356"/>
            <a:ext cx="2627784" cy="1955145"/>
          </a:xfrm>
          <a:prstGeom prst="rect">
            <a:avLst/>
          </a:prstGeom>
          <a:solidFill>
            <a:srgbClr val="4040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 userDrawn="1"/>
        </p:nvSpPr>
        <p:spPr>
          <a:xfrm>
            <a:off x="6516216" y="1"/>
            <a:ext cx="2627784" cy="31883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날짜 개체 틀 7"/>
          <p:cNvSpPr txBox="1">
            <a:spLocks noGrp="1" noChangeArrowheads="1"/>
          </p:cNvSpPr>
          <p:nvPr>
            <p:ph type="dt"/>
          </p:nvPr>
        </p:nvSpPr>
        <p:spPr>
          <a:xfrm>
            <a:off x="457200" y="4767580"/>
            <a:ext cx="2134235" cy="274320"/>
          </a:xfrm>
          <a:prstGeom prst="rect">
            <a:avLst/>
          </a:prstGeom>
        </p:spPr>
        <p:txBody>
          <a:bodyPr vert="horz" wrap="square" lIns="91440" tIns="45720" rIns="91440" bIns="45720" numCol="1" anchor="ctr"/>
          <a:lstStyle/>
          <a:p>
            <a:pPr marL="0" indent="0" algn="l" defTabSz="914400" eaLnBrk="0" fontAlgn="auto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FigureOut">
              <a:rPr lang="en-US" altLang="ko-KR" sz="1000" b="0" dirty="0" smtClean="0">
                <a:solidFill>
                  <a:schemeClr val="bg1"/>
                </a:solidFill>
                <a:latin typeface="Arial" charset="0"/>
                <a:ea typeface="Arial" charset="0"/>
              </a:rPr>
              <a:t>3/22/2017</a:t>
            </a:fld>
            <a:endParaRPr lang="ko-KR" altLang="en-US" sz="1000" dirty="0" smtClean="0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  <p:sp>
        <p:nvSpPr>
          <p:cNvPr id="8" name="바닥글 개체 틀 8"/>
          <p:cNvSpPr txBox="1">
            <a:spLocks noGrp="1" noChangeArrowheads="1"/>
          </p:cNvSpPr>
          <p:nvPr>
            <p:ph type="ftr"/>
          </p:nvPr>
        </p:nvSpPr>
        <p:spPr>
          <a:xfrm>
            <a:off x="3124200" y="4767580"/>
            <a:ext cx="2896235" cy="274320"/>
          </a:xfrm>
          <a:prstGeom prst="rect">
            <a:avLst/>
          </a:prstGeom>
        </p:spPr>
        <p:txBody>
          <a:bodyPr vert="horz" wrap="square" lIns="91440" tIns="45720" rIns="91440" bIns="45720" numCol="1" anchor="ctr"/>
          <a:lstStyle>
            <a:lvl1pPr marL="0" indent="0" algn="ctr" defTabSz="914400" eaLnBrk="0" fontAlgn="auto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lvl1pPr>
          </a:lstStyle>
          <a:p>
            <a:r>
              <a:rPr lang="ko-KR" altLang="en-US" sz="1000" dirty="0" smtClean="0">
                <a:solidFill>
                  <a:schemeClr val="bg1"/>
                </a:solidFill>
                <a:latin typeface="Arial" charset="0"/>
                <a:ea typeface="Arial" charset="0"/>
              </a:rPr>
              <a:t>바닥글</a:t>
            </a:r>
            <a:endParaRPr lang="en-US" altLang="ko-KR" sz="1000" dirty="0" smtClean="0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  <p:sp>
        <p:nvSpPr>
          <p:cNvPr id="9" name="슬라이드 번호 개체 틀 9"/>
          <p:cNvSpPr txBox="1">
            <a:spLocks noGrp="1" noChangeArrowheads="1"/>
          </p:cNvSpPr>
          <p:nvPr>
            <p:ph type="sldNum" idx="12"/>
          </p:nvPr>
        </p:nvSpPr>
        <p:spPr>
          <a:xfrm>
            <a:off x="6553200" y="4767580"/>
            <a:ext cx="2134235" cy="274320"/>
          </a:xfrm>
          <a:prstGeom prst="rect">
            <a:avLst/>
          </a:prstGeom>
        </p:spPr>
        <p:txBody>
          <a:bodyPr vert="horz" wrap="square" lIns="91440" tIns="45720" rIns="91440" bIns="45720" numCol="1" anchor="ctr"/>
          <a:lstStyle/>
          <a:p>
            <a:pPr marL="0" indent="0" algn="r" defTabSz="914400" eaLnBrk="0" fontAlgn="auto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000" b="0" dirty="0" smtClean="0">
                <a:solidFill>
                  <a:schemeClr val="bg1"/>
                </a:solidFill>
                <a:latin typeface="Arial" charset="0"/>
                <a:ea typeface="Arial" charset="0"/>
              </a:rPr>
              <a:t>‹#›</a:t>
            </a:fld>
            <a:endParaRPr lang="ko-KR" altLang="en-US" sz="1000" dirty="0" smtClean="0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  <p:sp>
        <p:nvSpPr>
          <p:cNvPr id="10" name="Text Placeholder 10"/>
          <p:cNvSpPr txBox="1">
            <a:spLocks noGrp="1" noChangeArrowheads="1"/>
          </p:cNvSpPr>
          <p:nvPr>
            <p:ph type="ctrTitle"/>
          </p:nvPr>
        </p:nvSpPr>
        <p:spPr>
          <a:xfrm>
            <a:off x="238760" y="1840230"/>
            <a:ext cx="6052185" cy="1228725"/>
          </a:xfrm>
          <a:prstGeom prst="rect">
            <a:avLst/>
          </a:prstGeom>
        </p:spPr>
        <p:txBody>
          <a:bodyPr vert="horz" wrap="square" lIns="91440" tIns="45720" rIns="91440" bIns="45720" anchor="ctr">
            <a:normAutofit/>
          </a:bodyPr>
          <a:lstStyle>
            <a:lvl1pPr marL="0" indent="0" algn="l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lvl1pPr>
          </a:lstStyle>
          <a:p>
            <a:pPr marL="0" indent="0" algn="l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4200" b="1" dirty="0" smtClean="0">
                <a:solidFill>
                  <a:schemeClr val="bg1"/>
                </a:solidFill>
                <a:latin typeface="Arial" charset="0"/>
                <a:ea typeface="Arial" charset="0"/>
              </a:rPr>
              <a:t>마스터 제목 스타일 편집</a:t>
            </a:r>
          </a:p>
        </p:txBody>
      </p:sp>
      <p:sp>
        <p:nvSpPr>
          <p:cNvPr id="11" name="Subtitle 11"/>
          <p:cNvSpPr txBox="1">
            <a:spLocks noGrp="1" noChangeArrowheads="1"/>
          </p:cNvSpPr>
          <p:nvPr>
            <p:ph type="subTitle" hasCustomPrompt="1"/>
          </p:nvPr>
        </p:nvSpPr>
        <p:spPr>
          <a:xfrm>
            <a:off x="6724650" y="3855720"/>
            <a:ext cx="2193290" cy="59880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 fontScale="92500" lnSpcReduction="20000"/>
          </a:bodyPr>
          <a:lstStyle>
            <a:lvl1pPr marL="0" indent="0" algn="l" defTabSz="914400" fontAlgn="auto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Tx/>
              <a:buNone/>
              <a:defRPr/>
            </a:lvl1pPr>
          </a:lstStyle>
          <a:p>
            <a:pPr marL="0" indent="0" algn="l" defTabSz="914400" fontAlgn="auto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Tx/>
              <a:buNone/>
            </a:pPr>
            <a:r>
              <a:rPr lang="ko-KR" altLang="en-US" sz="1600" b="0" dirty="0" smtClean="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</a:rPr>
              <a:t>마스터 텍스트 스타일을 편집합니다</a:t>
            </a:r>
            <a:r>
              <a:rPr lang="en-US" altLang="ko-KR" sz="1600" b="0" dirty="0" smtClean="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</a:rPr>
              <a:t>.</a:t>
            </a:r>
            <a:endParaRPr lang="ko-KR" altLang="en-US" sz="1600" dirty="0" smtClean="0">
              <a:solidFill>
                <a:schemeClr val="tx1">
                  <a:tint val="75000"/>
                </a:schemeClr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357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3"/>
          <p:cNvSpPr txBox="1">
            <a:spLocks noGrp="1" noChangeArrowheads="1"/>
          </p:cNvSpPr>
          <p:nvPr>
            <p:ph type="title"/>
          </p:nvPr>
        </p:nvSpPr>
        <p:spPr>
          <a:xfrm>
            <a:off x="457200" y="205740"/>
            <a:ext cx="5674995" cy="31686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>
            <a:normAutofit/>
          </a:bodyPr>
          <a:lstStyle>
            <a:lvl1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lvl1pPr>
          </a:lstStyle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ea typeface="Arial" charset="0"/>
              </a:rPr>
              <a:t>마스터 제목 스타일 편집</a:t>
            </a:r>
          </a:p>
        </p:txBody>
      </p:sp>
      <p:sp>
        <p:nvSpPr>
          <p:cNvPr id="14" name="날짜 개체 틀 14"/>
          <p:cNvSpPr txBox="1">
            <a:spLocks noGrp="1" noChangeArrowheads="1"/>
          </p:cNvSpPr>
          <p:nvPr>
            <p:ph type="dt"/>
          </p:nvPr>
        </p:nvSpPr>
        <p:spPr>
          <a:xfrm>
            <a:off x="457200" y="4767580"/>
            <a:ext cx="2134235" cy="274320"/>
          </a:xfrm>
          <a:prstGeom prst="rect">
            <a:avLst/>
          </a:prstGeom>
        </p:spPr>
        <p:txBody>
          <a:bodyPr vert="horz" wrap="square" lIns="91440" tIns="45720" rIns="91440" bIns="45720" numCol="1" anchor="ctr"/>
          <a:lstStyle/>
          <a:p>
            <a:pPr marL="0" indent="0" algn="l" defTabSz="914400" eaLnBrk="0" fontAlgn="auto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FigureOut">
              <a:rPr lang="en-US" altLang="ko-KR" sz="1000" b="0" dirty="0" smtClean="0">
                <a:solidFill>
                  <a:schemeClr val="bg1">
                    <a:lumMod val="50000"/>
                    <a:lumOff val="0"/>
                  </a:schemeClr>
                </a:solidFill>
                <a:latin typeface="Arial" charset="0"/>
                <a:ea typeface="Arial" charset="0"/>
              </a:rPr>
              <a:t>3/22/2017</a:t>
            </a:fld>
            <a:endParaRPr lang="ko-KR" altLang="en-US" sz="1000" dirty="0" smtClean="0">
              <a:solidFill>
                <a:schemeClr val="bg1">
                  <a:lumMod val="50000"/>
                  <a:lumOff val="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15" name="바닥글 개체 틀 15"/>
          <p:cNvSpPr txBox="1">
            <a:spLocks noGrp="1" noChangeArrowheads="1"/>
          </p:cNvSpPr>
          <p:nvPr>
            <p:ph type="ftr"/>
          </p:nvPr>
        </p:nvSpPr>
        <p:spPr>
          <a:xfrm>
            <a:off x="3124200" y="4767580"/>
            <a:ext cx="2896235" cy="274320"/>
          </a:xfrm>
          <a:prstGeom prst="rect">
            <a:avLst/>
          </a:prstGeom>
        </p:spPr>
        <p:txBody>
          <a:bodyPr vert="horz" wrap="square" lIns="91440" tIns="45720" rIns="91440" bIns="45720" numCol="1" anchor="ctr"/>
          <a:lstStyle>
            <a:lvl1pPr marL="0" indent="0" algn="ctr" defTabSz="914400" eaLnBrk="0" fontAlgn="auto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ko-KR" altLang="en-US" sz="1000" smtClean="0">
                <a:latin typeface="Arial" charset="0"/>
                <a:ea typeface="Arial" charset="0"/>
              </a:rPr>
              <a:t>바닥글</a:t>
            </a:r>
            <a:endParaRPr lang="en-US" altLang="ko-KR" sz="1000" dirty="0" smtClean="0">
              <a:latin typeface="Arial" charset="0"/>
              <a:ea typeface="Arial" charset="0"/>
            </a:endParaRPr>
          </a:p>
        </p:txBody>
      </p:sp>
      <p:sp>
        <p:nvSpPr>
          <p:cNvPr id="16" name="슬라이드 번호 개체 틀 16"/>
          <p:cNvSpPr txBox="1">
            <a:spLocks noGrp="1" noChangeArrowheads="1"/>
          </p:cNvSpPr>
          <p:nvPr>
            <p:ph type="sldNum" idx="12"/>
          </p:nvPr>
        </p:nvSpPr>
        <p:spPr>
          <a:xfrm>
            <a:off x="6553200" y="4767580"/>
            <a:ext cx="2134235" cy="274320"/>
          </a:xfrm>
          <a:prstGeom prst="rect">
            <a:avLst/>
          </a:prstGeom>
        </p:spPr>
        <p:txBody>
          <a:bodyPr vert="horz" wrap="square" lIns="91440" tIns="45720" rIns="91440" bIns="45720" numCol="1" anchor="ctr"/>
          <a:lstStyle/>
          <a:p>
            <a:pPr marL="0" indent="0" algn="r" defTabSz="914400" eaLnBrk="0" fontAlgn="auto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000" b="0" dirty="0" smtClean="0">
                <a:solidFill>
                  <a:schemeClr val="bg1">
                    <a:lumMod val="50000"/>
                    <a:lumOff val="0"/>
                  </a:schemeClr>
                </a:solidFill>
                <a:latin typeface="Arial" charset="0"/>
                <a:ea typeface="Arial" charset="0"/>
              </a:rPr>
              <a:t>‹#›</a:t>
            </a:fld>
            <a:endParaRPr lang="ko-KR" altLang="en-US" sz="1000" dirty="0" smtClean="0">
              <a:solidFill>
                <a:schemeClr val="bg1">
                  <a:lumMod val="50000"/>
                  <a:lumOff val="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17" name="Subtitle 17"/>
          <p:cNvSpPr txBox="1">
            <a:spLocks noGrp="1" noChangeArrowheads="1"/>
          </p:cNvSpPr>
          <p:nvPr>
            <p:ph type="subTitle" hasCustomPrompt="1"/>
          </p:nvPr>
        </p:nvSpPr>
        <p:spPr>
          <a:xfrm>
            <a:off x="436880" y="977265"/>
            <a:ext cx="8269605" cy="743585"/>
          </a:xfrm>
          <a:prstGeom prst="rect">
            <a:avLst/>
          </a:prstGeom>
        </p:spPr>
        <p:txBody>
          <a:bodyPr vert="horz" wrap="square" lIns="91440" tIns="45720" rIns="91440" bIns="45720" anchor="t">
            <a:normAutofit/>
          </a:bodyPr>
          <a:lstStyle>
            <a:lvl1pPr marL="0" indent="0" algn="l" defTabSz="914400" fontAlgn="auto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Tx/>
              <a:buNone/>
              <a:defRPr/>
            </a:lvl1pPr>
          </a:lstStyle>
          <a:p>
            <a:pPr marL="0" indent="0" algn="l" defTabSz="914400" fontAlgn="auto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Tx/>
              <a:buNone/>
            </a:pPr>
            <a:r>
              <a:rPr lang="ko-KR" altLang="en-US" sz="1600" b="0" dirty="0" smtClean="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</a:rPr>
              <a:t>마스터 텍스트 스타일을 편집합니다</a:t>
            </a:r>
            <a:r>
              <a:rPr lang="en-US" altLang="ko-KR" sz="1600" b="0" dirty="0" smtClean="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</a:rPr>
              <a:t>.</a:t>
            </a:r>
            <a:endParaRPr lang="ko-KR" altLang="en-US" sz="1600" dirty="0" smtClean="0">
              <a:solidFill>
                <a:schemeClr val="tx1">
                  <a:tint val="75000"/>
                </a:schemeClr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561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68737" y="60471"/>
            <a:ext cx="9006529" cy="502255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직사각형 3"/>
          <p:cNvSpPr/>
          <p:nvPr userDrawn="1"/>
        </p:nvSpPr>
        <p:spPr>
          <a:xfrm>
            <a:off x="3321145" y="2329378"/>
            <a:ext cx="25017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3600" b="1" u="none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Thank You</a:t>
            </a:r>
            <a:endParaRPr lang="ko-KR" altLang="en-US" sz="3600" b="1" u="none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날짜 개체 틀 6"/>
          <p:cNvSpPr txBox="1">
            <a:spLocks noGrp="1" noChangeArrowheads="1"/>
          </p:cNvSpPr>
          <p:nvPr>
            <p:ph type="dt"/>
          </p:nvPr>
        </p:nvSpPr>
        <p:spPr>
          <a:xfrm>
            <a:off x="457200" y="4767580"/>
            <a:ext cx="2134235" cy="274320"/>
          </a:xfrm>
          <a:prstGeom prst="rect">
            <a:avLst/>
          </a:prstGeom>
        </p:spPr>
        <p:txBody>
          <a:bodyPr vert="horz" wrap="square" lIns="91440" tIns="45720" rIns="91440" bIns="45720" numCol="1" anchor="ctr"/>
          <a:lstStyle/>
          <a:p>
            <a:pPr marL="0" indent="0" algn="l" defTabSz="914400" eaLnBrk="0" fontAlgn="auto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FigureOut">
              <a:rPr lang="en-US" altLang="ko-KR" sz="1000" b="0" dirty="0" smtClean="0">
                <a:solidFill>
                  <a:schemeClr val="bg1"/>
                </a:solidFill>
                <a:latin typeface="Arial" charset="0"/>
                <a:ea typeface="Arial" charset="0"/>
              </a:rPr>
              <a:t>3/22/2017</a:t>
            </a:fld>
            <a:endParaRPr lang="ko-KR" altLang="en-US" sz="1000" dirty="0" smtClean="0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  <p:sp>
        <p:nvSpPr>
          <p:cNvPr id="7" name="바닥글 개체 틀 7"/>
          <p:cNvSpPr txBox="1">
            <a:spLocks noGrp="1" noChangeArrowheads="1"/>
          </p:cNvSpPr>
          <p:nvPr>
            <p:ph type="ftr"/>
          </p:nvPr>
        </p:nvSpPr>
        <p:spPr>
          <a:xfrm>
            <a:off x="3124200" y="4767580"/>
            <a:ext cx="2896235" cy="274320"/>
          </a:xfrm>
          <a:prstGeom prst="rect">
            <a:avLst/>
          </a:prstGeom>
        </p:spPr>
        <p:txBody>
          <a:bodyPr vert="horz" wrap="square" lIns="91440" tIns="45720" rIns="91440" bIns="45720" numCol="1" anchor="ctr"/>
          <a:lstStyle>
            <a:lvl1pPr marL="0" indent="0" algn="ctr" defTabSz="914400" eaLnBrk="0" fontAlgn="auto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lvl1pPr>
          </a:lstStyle>
          <a:p>
            <a:r>
              <a:rPr lang="ko-KR" altLang="en-US" sz="1000" dirty="0" smtClean="0">
                <a:solidFill>
                  <a:schemeClr val="bg1"/>
                </a:solidFill>
                <a:latin typeface="Arial" charset="0"/>
                <a:ea typeface="Arial" charset="0"/>
              </a:rPr>
              <a:t>바닥글</a:t>
            </a:r>
            <a:endParaRPr lang="en-US" altLang="ko-KR" sz="1000" dirty="0" smtClean="0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  <p:sp>
        <p:nvSpPr>
          <p:cNvPr id="8" name="슬라이드 번호 개체 틀 8"/>
          <p:cNvSpPr txBox="1">
            <a:spLocks noGrp="1" noChangeArrowheads="1"/>
          </p:cNvSpPr>
          <p:nvPr>
            <p:ph type="sldNum" idx="12"/>
          </p:nvPr>
        </p:nvSpPr>
        <p:spPr>
          <a:xfrm>
            <a:off x="6553200" y="4767580"/>
            <a:ext cx="2134235" cy="274320"/>
          </a:xfrm>
          <a:prstGeom prst="rect">
            <a:avLst/>
          </a:prstGeom>
        </p:spPr>
        <p:txBody>
          <a:bodyPr vert="horz" wrap="square" lIns="91440" tIns="45720" rIns="91440" bIns="45720" numCol="1" anchor="ctr"/>
          <a:lstStyle/>
          <a:p>
            <a:pPr marL="0" indent="0" algn="r" defTabSz="914400" eaLnBrk="0" fontAlgn="auto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000" b="0" dirty="0" smtClean="0">
                <a:solidFill>
                  <a:schemeClr val="bg1"/>
                </a:solidFill>
                <a:latin typeface="Arial" charset="0"/>
                <a:ea typeface="Arial" charset="0"/>
              </a:rPr>
              <a:t>‹#›</a:t>
            </a:fld>
            <a:endParaRPr lang="ko-KR" altLang="en-US" sz="1000" dirty="0" smtClean="0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036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 txBox="1">
            <a:spLocks noGrp="1" noChangeArrowheads="1"/>
          </p:cNvSpPr>
          <p:nvPr>
            <p:ph type="dt"/>
          </p:nvPr>
        </p:nvSpPr>
        <p:spPr>
          <a:xfrm>
            <a:off x="457200" y="4697730"/>
            <a:ext cx="1829435" cy="343535"/>
          </a:xfrm>
          <a:prstGeom prst="rect">
            <a:avLst/>
          </a:prstGeom>
        </p:spPr>
        <p:txBody>
          <a:bodyPr vert="horz" wrap="square" lIns="91440" tIns="45720" rIns="91440" bIns="45720" anchor="t"/>
          <a:lstStyle/>
          <a:p>
            <a:pPr marL="0" indent="0" algn="l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ko-KR" altLang="en-US" sz="900" b="0" dirty="0" smtClean="0">
                <a:solidFill>
                  <a:srgbClr val="898989"/>
                </a:solidFill>
                <a:latin typeface="Times New Roman" charset="0"/>
                <a:ea typeface="Times New Roman" charset="0"/>
              </a:rPr>
              <a:t>2017-03-22</a:t>
            </a:fld>
            <a:endParaRPr lang="ko-KR" altLang="en-US" sz="1800" dirty="0" smtClean="0">
              <a:solidFill>
                <a:schemeClr val="tx1"/>
              </a:solidFill>
              <a:latin typeface="Times New Roman" charset="0"/>
              <a:ea typeface="Times New Roman" charset="0"/>
            </a:endParaRPr>
          </a:p>
        </p:txBody>
      </p:sp>
      <p:sp>
        <p:nvSpPr>
          <p:cNvPr id="2" name="Footer Placeholder 1"/>
          <p:cNvSpPr txBox="1">
            <a:spLocks noGrp="1" noChangeArrowheads="1"/>
          </p:cNvSpPr>
          <p:nvPr>
            <p:ph type="ftr"/>
          </p:nvPr>
        </p:nvSpPr>
        <p:spPr>
          <a:xfrm>
            <a:off x="3200400" y="4697730"/>
            <a:ext cx="2743835" cy="343535"/>
          </a:xfrm>
          <a:prstGeom prst="rect">
            <a:avLst/>
          </a:prstGeom>
        </p:spPr>
        <p:txBody>
          <a:bodyPr vert="horz" wrap="square" lIns="91440" tIns="45720" rIns="91440" bIns="45720" anchor="t"/>
          <a:lstStyle/>
          <a:p>
            <a:pPr marL="0" indent="0" algn="ct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ko-KR" altLang="en-US" sz="900" b="0" dirty="0" smtClean="0">
                <a:solidFill>
                  <a:srgbClr val="898989"/>
                </a:solidFill>
                <a:latin typeface="Times New Roman" charset="0"/>
                <a:ea typeface="Times New Roman" charset="0"/>
              </a:rPr>
              <a:t>바닥글</a:t>
            </a:r>
            <a:endParaRPr lang="en-US" altLang="ko-KR" sz="900" b="0" dirty="0" smtClean="0">
              <a:solidFill>
                <a:srgbClr val="898989"/>
              </a:solidFill>
              <a:latin typeface="Times New Roman" charset="0"/>
              <a:ea typeface="Times New Roman" charset="0"/>
            </a:endParaRPr>
          </a:p>
        </p:txBody>
      </p:sp>
      <p:sp>
        <p:nvSpPr>
          <p:cNvPr id="3" name="Slide Number Placeholder 1"/>
          <p:cNvSpPr txBox="1">
            <a:spLocks noGrp="1" noChangeArrowheads="1"/>
          </p:cNvSpPr>
          <p:nvPr>
            <p:ph type="sldNum" idx="12"/>
          </p:nvPr>
        </p:nvSpPr>
        <p:spPr>
          <a:xfrm>
            <a:off x="6858000" y="4697730"/>
            <a:ext cx="1829435" cy="343535"/>
          </a:xfrm>
          <a:prstGeom prst="rect">
            <a:avLst/>
          </a:prstGeom>
        </p:spPr>
        <p:txBody>
          <a:bodyPr vert="horz" wrap="square" lIns="91440" tIns="45720" rIns="91440" bIns="45720" anchor="t"/>
          <a:lstStyle/>
          <a:p>
            <a:pPr marL="0" indent="0" algn="r" defTabSz="508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900" b="0" dirty="0" smtClean="0">
                <a:solidFill>
                  <a:srgbClr val="898989"/>
                </a:solidFill>
                <a:latin typeface="Times New Roman" charset="0"/>
                <a:ea typeface="Times New Roman" charset="0"/>
              </a:rPr>
              <a:t>‹#›</a:t>
            </a:fld>
            <a:endParaRPr lang="ko-KR" altLang="en-US" sz="1800" dirty="0" smtClean="0">
              <a:solidFill>
                <a:schemeClr val="tx1"/>
              </a:solidFill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37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/Relationships>
</file>

<file path=ppt/slides/_rels/slide2.xml.rels><?xml version="1.0" encoding="UTF-8"?>
<Relationships xmlns="http://schemas.openxmlformats.org/package/2006/relationships"><Relationship Id="rId1" Type="http://schemas.openxmlformats.org/officeDocument/2006/relationships/image" Target="../media/fImage195810241.png"></Relationship><Relationship Id="rId2" Type="http://schemas.openxmlformats.org/officeDocument/2006/relationships/image" Target="../media/fImage43851048467.png"></Relationship><Relationship Id="rId3" Type="http://schemas.openxmlformats.org/officeDocument/2006/relationships/image" Target="../media/fImage53761066334.png"></Relationship><Relationship Id="rId4" Type="http://schemas.openxmlformats.org/officeDocument/2006/relationships/image" Target="../media/fImage84631086500.png"></Relationship><Relationship Id="rId5" Type="http://schemas.openxmlformats.org/officeDocument/2006/relationships/slideLayout" Target="../slideLayouts/slideLayout2.xml"></Relationship></Relationships>
</file>

<file path=ppt/slides/_rels/slide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43251339169.png"></Relationship><Relationship Id="rId3" Type="http://schemas.openxmlformats.org/officeDocument/2006/relationships/image" Target="../media/fImage36651345724.png"></Relationship><Relationship Id="rId4" Type="http://schemas.openxmlformats.org/officeDocument/2006/relationships/image" Target="../media/fImage77991361478.png"></Relationship></Relationships>
</file>

<file path=ppt/slides/_rels/slide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13151449358.png"></Relationship><Relationship Id="rId3" Type="http://schemas.openxmlformats.org/officeDocument/2006/relationships/image" Target="../media/fImage81911456962.png"></Relationship><Relationship Id="rId4" Type="http://schemas.openxmlformats.org/officeDocument/2006/relationships/image" Target="../media/fImage41311464464.png"></Relationship></Relationships>
</file>

<file path=ppt/slides/_rels/slide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36191285705.png"></Relationship><Relationship Id="rId3" Type="http://schemas.openxmlformats.org/officeDocument/2006/relationships/image" Target="../media/fImage12111298145.png"></Relationship><Relationship Id="rId4" Type="http://schemas.openxmlformats.org/officeDocument/2006/relationships/image" Target="../media/fImage74221313281.png"></Relationship></Relationships>
</file>

<file path=ppt/slides/_rels/slide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3.xml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Grp="1" noChangeArrowheads="1"/>
          </p:cNvSpPr>
          <p:nvPr/>
        </p:nvSpPr>
        <p:spPr>
          <a:xfrm>
            <a:off x="179705" y="1626870"/>
            <a:ext cx="6193790" cy="1234440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algn="l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800" cap="none" dirty="0" smtClean="0" b="1" strike="noStrike">
                <a:solidFill>
                  <a:schemeClr val="bg1"/>
                </a:solidFill>
                <a:latin typeface="Arial" charset="0"/>
                <a:ea typeface="Arial" charset="0"/>
              </a:rPr>
              <a:t>JSP 기말과제</a:t>
            </a:r>
            <a:endParaRPr lang="ko-KR" altLang="en-US" sz="4800" cap="none" dirty="0" smtClean="0" b="1" strike="noStrike">
              <a:solidFill>
                <a:schemeClr val="bg1"/>
              </a:solidFill>
              <a:latin typeface="Arial" charset="0"/>
              <a:ea typeface="Arial" charset="0"/>
            </a:endParaRPr>
          </a:p>
        </p:txBody>
      </p:sp>
      <p:sp>
        <p:nvSpPr>
          <p:cNvPr id="6" name="TextBox 5"/>
          <p:cNvSpPr txBox="1">
            <a:spLocks noGrp="1" noChangeArrowheads="1"/>
          </p:cNvSpPr>
          <p:nvPr/>
        </p:nvSpPr>
        <p:spPr>
          <a:xfrm>
            <a:off x="6732270" y="3940175"/>
            <a:ext cx="2197100" cy="429895"/>
          </a:xfrm>
          <a:prstGeom prst="rect">
            <a:avLst/>
          </a:prstGeom>
          <a:noFill/>
        </p:spPr>
        <p:txBody>
          <a:bodyPr wrap="square" lIns="91440" tIns="45720" rIns="91440" bIns="45720" numCol="1" vert="horz" anchor="t">
            <a:spAutoFit/>
          </a:bodyPr>
          <a:lstStyle/>
          <a:p>
            <a:pPr marL="0" indent="0" algn="ctr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1" strike="noStrike">
                <a:solidFill>
                  <a:schemeClr val="bg1">
                    <a:lumMod val="85000"/>
                  </a:schemeClr>
                </a:solidFill>
                <a:latin typeface="Arial" charset="0"/>
                <a:ea typeface="Arial" charset="0"/>
              </a:rPr>
              <a:t>20172301</a:t>
            </a:r>
            <a:endParaRPr lang="ko-KR" altLang="en-US" sz="1100" cap="none" dirty="0" smtClean="0" b="1" strike="noStrike">
              <a:solidFill>
                <a:schemeClr val="bg1">
                  <a:lumMod val="85000"/>
                </a:schemeClr>
              </a:solidFill>
              <a:latin typeface="Arial" charset="0"/>
              <a:ea typeface="Arial" charset="0"/>
            </a:endParaRPr>
          </a:p>
          <a:p>
            <a:pPr marL="0" indent="0" algn="ctr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1" strike="noStrike">
                <a:solidFill>
                  <a:schemeClr val="bg1">
                    <a:lumMod val="85000"/>
                  </a:schemeClr>
                </a:solidFill>
                <a:latin typeface="Arial" charset="0"/>
                <a:ea typeface="Arial" charset="0"/>
              </a:rPr>
              <a:t>이태현</a:t>
            </a:r>
            <a:endParaRPr lang="ko-KR" altLang="en-US" sz="1100" cap="none" dirty="0" smtClean="0" b="1" strike="noStrike">
              <a:solidFill>
                <a:schemeClr val="bg1">
                  <a:lumMod val="85000"/>
                </a:schemeClr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26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5"/>
          <p:cNvSpPr txBox="1">
            <a:spLocks noGrp="1" noChangeArrowheads="1"/>
          </p:cNvSpPr>
          <p:nvPr>
            <p:ph type="title"/>
          </p:nvPr>
        </p:nvSpPr>
        <p:spPr>
          <a:xfrm>
            <a:off x="457200" y="205740"/>
            <a:ext cx="5674995" cy="316865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numCol="1" vert="horz" anchor="ctr">
            <a:normAutofit fontScale="90000" lnSpcReduction="0"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ea typeface="Arial" charset="0"/>
              </a:rPr>
              <a:t>1.메인 페이지</a:t>
            </a:r>
            <a:endParaRPr lang="ko-KR" altLang="en-US" sz="2000" cap="none" dirty="0" smtClean="0" b="1" strike="noStrike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  <a:ea typeface="Arial" charset="0"/>
            </a:endParaRPr>
          </a:p>
        </p:txBody>
      </p:sp>
      <p:pic>
        <p:nvPicPr>
          <p:cNvPr id="6" name="그림 5" descr="C:/Users/xogus/AppData/Roaming/PolarisOffice/ETemp/11688_8929072/fImage195810241.png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3245" y="711200"/>
            <a:ext cx="2077085" cy="743585"/>
          </a:xfrm>
          <a:prstGeom prst="rect"/>
          <a:noFill/>
        </p:spPr>
      </p:pic>
      <p:sp>
        <p:nvSpPr>
          <p:cNvPr id="7" name="Rectangle 6"/>
          <p:cNvSpPr>
            <a:spLocks/>
          </p:cNvSpPr>
          <p:nvPr/>
        </p:nvSpPr>
        <p:spPr bwMode="auto">
          <a:xfrm rot="0">
            <a:off x="2740025" y="712470"/>
            <a:ext cx="5540375" cy="276225"/>
          </a:xfrm>
          <a:prstGeom prst="rect"/>
          <a:noFill/>
          <a:ln w="0">
            <a:noFill/>
            <a:prstDash/>
          </a:ln>
        </p:spPr>
        <p:txBody>
          <a:bodyPr wrap="none" lIns="91440" tIns="45720" rIns="91440" bIns="45720" vert="horz" anchor="ctr">
            <a:noAutofit/>
          </a:bodyPr>
          <a:lstStyle/>
          <a:p>
            <a:pPr marL="0" indent="0" algn="l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0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Tahoma" charset="0"/>
                <a:ea typeface="Tahoma" charset="0"/>
              </a:rPr>
              <a:t>-메인페이지에서 바로로그인 할 수 있음</a:t>
            </a:r>
            <a:endParaRPr lang="ko-KR" altLang="en-US" sz="1100" cap="none" dirty="0" smtClean="0" b="0" strike="noStrike">
              <a:solidFill>
                <a:schemeClr val="tx1">
                  <a:lumMod val="50000"/>
                  <a:lumOff val="50000"/>
                </a:schemeClr>
              </a:solidFill>
              <a:latin typeface="Tahoma" charset="0"/>
              <a:ea typeface="Tahoma" charset="0"/>
            </a:endParaRPr>
          </a:p>
        </p:txBody>
      </p:sp>
      <p:pic>
        <p:nvPicPr>
          <p:cNvPr id="8" name="그림 7" descr="C:/Users/xogus/AppData/Roaming/PolarisOffice/ETemp/11688_8929072/fImage43851048467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565150" y="1625600"/>
            <a:ext cx="2992755" cy="1415415"/>
          </a:xfrm>
          <a:prstGeom prst="rect"/>
          <a:noFill/>
        </p:spPr>
      </p:pic>
      <p:sp>
        <p:nvSpPr>
          <p:cNvPr id="9" name="Rectangle 8"/>
          <p:cNvSpPr>
            <a:spLocks/>
          </p:cNvSpPr>
          <p:nvPr/>
        </p:nvSpPr>
        <p:spPr bwMode="auto">
          <a:xfrm rot="0">
            <a:off x="3043555" y="1795145"/>
            <a:ext cx="5540375" cy="276225"/>
          </a:xfrm>
          <a:prstGeom prst="rect"/>
          <a:noFill/>
          <a:ln w="0">
            <a:noFill/>
            <a:prstDash/>
          </a:ln>
        </p:spPr>
        <p:txBody>
          <a:bodyPr wrap="none" lIns="91440" tIns="45720" rIns="91440" bIns="45720" vert="horz" anchor="ctr">
            <a:noAutofit/>
          </a:bodyPr>
          <a:lstStyle/>
          <a:p>
            <a:pPr marL="0" indent="0" algn="l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0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Tahoma" charset="0"/>
                <a:ea typeface="Tahoma" charset="0"/>
              </a:rPr>
              <a:t>-메인페이지에서 로그인후 환영메세지</a:t>
            </a:r>
            <a:endParaRPr lang="ko-KR" altLang="en-US" sz="1100" cap="none" dirty="0" smtClean="0" b="0" strike="noStrike">
              <a:solidFill>
                <a:schemeClr val="tx1">
                  <a:lumMod val="50000"/>
                  <a:lumOff val="50000"/>
                </a:schemeClr>
              </a:solidFill>
              <a:latin typeface="Tahoma" charset="0"/>
              <a:ea typeface="Tahoma" charset="0"/>
            </a:endParaRPr>
          </a:p>
          <a:p>
            <a:pPr marL="0" indent="0" algn="l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0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Tahoma" charset="0"/>
                <a:ea typeface="Tahoma" charset="0"/>
              </a:rPr>
              <a:t> 뜨고 회원 전체보기 와 로그아웃 가능</a:t>
            </a:r>
            <a:endParaRPr lang="ko-KR" altLang="en-US" sz="1100" cap="none" dirty="0" smtClean="0" b="0" strike="noStrike">
              <a:solidFill>
                <a:schemeClr val="tx1">
                  <a:lumMod val="50000"/>
                  <a:lumOff val="50000"/>
                </a:schemeClr>
              </a:solidFill>
              <a:latin typeface="Tahoma" charset="0"/>
              <a:ea typeface="Tahoma" charset="0"/>
            </a:endParaRPr>
          </a:p>
        </p:txBody>
      </p:sp>
      <p:pic>
        <p:nvPicPr>
          <p:cNvPr id="10" name="그림 9" descr="C:/Users/xogus/AppData/Roaming/PolarisOffice/ETemp/11688_8929072/fImage53761066334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7835" y="2916555"/>
            <a:ext cx="2358390" cy="1630680"/>
          </a:xfrm>
          <a:prstGeom prst="rect"/>
          <a:noFill/>
        </p:spPr>
      </p:pic>
      <p:sp>
        <p:nvSpPr>
          <p:cNvPr id="11" name="Rectangle 10"/>
          <p:cNvSpPr>
            <a:spLocks/>
          </p:cNvSpPr>
          <p:nvPr/>
        </p:nvSpPr>
        <p:spPr bwMode="auto">
          <a:xfrm rot="0">
            <a:off x="2987040" y="3163570"/>
            <a:ext cx="1303655" cy="276225"/>
          </a:xfrm>
          <a:prstGeom prst="rect"/>
          <a:noFill/>
          <a:ln w="0">
            <a:noFill/>
            <a:prstDash/>
          </a:ln>
        </p:spPr>
        <p:txBody>
          <a:bodyPr wrap="none" lIns="91440" tIns="45720" rIns="91440" bIns="45720" vert="horz" anchor="ctr">
            <a:noAutofit/>
          </a:bodyPr>
          <a:lstStyle/>
          <a:p>
            <a:pPr marL="0" indent="0" algn="l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0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Tahoma" charset="0"/>
                <a:ea typeface="Tahoma" charset="0"/>
              </a:rPr>
              <a:t>-로그아웃 메세지</a:t>
            </a:r>
            <a:endParaRPr lang="ko-KR" altLang="en-US" sz="1100" cap="none" dirty="0" smtClean="0" b="0" strike="noStrike">
              <a:solidFill>
                <a:schemeClr val="tx1">
                  <a:lumMod val="50000"/>
                  <a:lumOff val="50000"/>
                </a:schemeClr>
              </a:solidFill>
              <a:latin typeface="Tahoma" charset="0"/>
              <a:ea typeface="Tahoma" charset="0"/>
            </a:endParaRPr>
          </a:p>
        </p:txBody>
      </p:sp>
      <p:pic>
        <p:nvPicPr>
          <p:cNvPr id="12" name="그림 11" descr="C:/Users/xogus/AppData/Roaming/PolarisOffice/ETemp/11688_8929072/fImage84631086500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111875" y="207645"/>
            <a:ext cx="2553335" cy="2733040"/>
          </a:xfrm>
          <a:prstGeom prst="rect"/>
          <a:noFill/>
        </p:spPr>
      </p:pic>
      <p:sp>
        <p:nvSpPr>
          <p:cNvPr id="13" name="Rectangle 12"/>
          <p:cNvSpPr>
            <a:spLocks/>
          </p:cNvSpPr>
          <p:nvPr/>
        </p:nvSpPr>
        <p:spPr bwMode="auto">
          <a:xfrm rot="0">
            <a:off x="6137910" y="2911475"/>
            <a:ext cx="2929255" cy="276225"/>
          </a:xfrm>
          <a:prstGeom prst="rect"/>
          <a:noFill/>
          <a:ln w="0">
            <a:noFill/>
            <a:prstDash/>
          </a:ln>
        </p:spPr>
        <p:txBody>
          <a:bodyPr wrap="none" lIns="91440" tIns="45720" rIns="91440" bIns="45720" vert="horz" anchor="ctr">
            <a:noAutofit/>
          </a:bodyPr>
          <a:lstStyle/>
          <a:p>
            <a:pPr marL="0" indent="0" algn="l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0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Tahoma" charset="0"/>
                <a:ea typeface="Tahoma" charset="0"/>
              </a:rPr>
              <a:t>-회원전체보기 클릭시 회원목록을 볼수 있음</a:t>
            </a:r>
            <a:endParaRPr lang="ko-KR" altLang="en-US" sz="1100" cap="none" dirty="0" smtClean="0" b="0" strike="noStrike">
              <a:solidFill>
                <a:schemeClr val="tx1">
                  <a:lumMod val="50000"/>
                  <a:lumOff val="50000"/>
                </a:schemeClr>
              </a:solidFill>
              <a:latin typeface="Tahoma" charset="0"/>
              <a:ea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150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4"/>
          <p:cNvSpPr txBox="1">
            <a:spLocks/>
          </p:cNvSpPr>
          <p:nvPr>
            <p:ph type="title"/>
          </p:nvPr>
        </p:nvSpPr>
        <p:spPr>
          <a:xfrm rot="0">
            <a:off x="457200" y="205740"/>
            <a:ext cx="5674995" cy="316865"/>
          </a:xfrm>
          <a:prstGeom prst="rect"/>
          <a:solidFill>
            <a:schemeClr val="bg1"/>
          </a:solidFill>
        </p:spPr>
        <p:txBody>
          <a:bodyPr wrap="square" lIns="91440" tIns="45720" rIns="91440" bIns="45720" vert="horz" anchor="ctr">
            <a:normAutofit fontScale="90000" lnSpcReduction="0"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ea typeface="Arial" charset="0"/>
              </a:rPr>
              <a:t>1.회원가입</a:t>
            </a:r>
            <a:endParaRPr lang="ko-KR" altLang="en-US" sz="2000" cap="none" dirty="0" smtClean="0" b="1" strike="noStrike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7" name="Rectangle 6"/>
          <p:cNvSpPr>
            <a:spLocks/>
          </p:cNvSpPr>
          <p:nvPr/>
        </p:nvSpPr>
        <p:spPr bwMode="auto">
          <a:xfrm rot="0">
            <a:off x="2740025" y="712470"/>
            <a:ext cx="5540375" cy="646430"/>
          </a:xfrm>
          <a:prstGeom prst="rect"/>
          <a:noFill/>
          <a:ln w="0">
            <a:noFill/>
            <a:prstDash/>
          </a:ln>
        </p:spPr>
        <p:txBody>
          <a:bodyPr wrap="none" lIns="91440" tIns="45720" rIns="91440" bIns="45720" vert="horz" anchor="ctr">
            <a:noAutofit/>
          </a:bodyPr>
          <a:lstStyle/>
          <a:p>
            <a:pPr marL="0" indent="0" algn="l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0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Tahoma" charset="0"/>
                <a:ea typeface="Tahoma" charset="0"/>
              </a:rPr>
              <a:t>-이름 : 1111</a:t>
            </a:r>
            <a:endParaRPr lang="ko-KR" altLang="en-US" sz="1100" cap="none" dirty="0" smtClean="0" b="0" strike="noStrike">
              <a:solidFill>
                <a:schemeClr val="tx1">
                  <a:lumMod val="50000"/>
                  <a:lumOff val="50000"/>
                </a:schemeClr>
              </a:solidFill>
              <a:latin typeface="Tahoma" charset="0"/>
              <a:ea typeface="Tahoma" charset="0"/>
            </a:endParaRPr>
          </a:p>
          <a:p>
            <a:pPr marL="0" indent="0" algn="l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0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Tahoma" charset="0"/>
                <a:ea typeface="Tahoma" charset="0"/>
              </a:rPr>
              <a:t> 아이디 : 1111</a:t>
            </a:r>
            <a:endParaRPr lang="ko-KR" altLang="en-US" sz="1100" cap="none" dirty="0" smtClean="0" b="0" strike="noStrike">
              <a:solidFill>
                <a:schemeClr val="tx1">
                  <a:lumMod val="50000"/>
                  <a:lumOff val="50000"/>
                </a:schemeClr>
              </a:solidFill>
              <a:latin typeface="Tahoma" charset="0"/>
              <a:ea typeface="Tahoma" charset="0"/>
            </a:endParaRPr>
          </a:p>
          <a:p>
            <a:pPr marL="0" indent="0" algn="l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0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Tahoma" charset="0"/>
                <a:ea typeface="Tahoma" charset="0"/>
              </a:rPr>
              <a:t> 패스워드 : 1111으로 회원가입 </a:t>
            </a:r>
            <a:endParaRPr lang="ko-KR" altLang="en-US" sz="1100" cap="none" dirty="0" smtClean="0" b="0" strike="noStrike">
              <a:solidFill>
                <a:schemeClr val="tx1">
                  <a:lumMod val="50000"/>
                  <a:lumOff val="50000"/>
                </a:schemeClr>
              </a:solidFill>
              <a:latin typeface="Tahoma" charset="0"/>
              <a:ea typeface="Tahoma" charset="0"/>
            </a:endParaRP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 rot="0">
            <a:off x="3043555" y="1795145"/>
            <a:ext cx="5540375" cy="276225"/>
          </a:xfrm>
          <a:prstGeom prst="rect"/>
          <a:noFill/>
          <a:ln w="0">
            <a:noFill/>
            <a:prstDash/>
          </a:ln>
        </p:spPr>
        <p:txBody>
          <a:bodyPr wrap="none" lIns="91440" tIns="45720" rIns="91440" bIns="45720" vert="horz" anchor="ctr">
            <a:noAutofit/>
          </a:bodyPr>
          <a:lstStyle/>
          <a:p>
            <a:pPr marL="0" indent="0" algn="l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0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Tahoma" charset="0"/>
                <a:ea typeface="Tahoma" charset="0"/>
              </a:rPr>
              <a:t>-회원가입을 누르면 회원가입 환영메세지가 나옴</a:t>
            </a:r>
            <a:endParaRPr lang="ko-KR" altLang="en-US" sz="1100" cap="none" dirty="0" smtClean="0" b="0" strike="noStrike">
              <a:solidFill>
                <a:schemeClr val="tx1">
                  <a:lumMod val="50000"/>
                  <a:lumOff val="50000"/>
                </a:schemeClr>
              </a:solidFill>
              <a:latin typeface="Tahoma" charset="0"/>
              <a:ea typeface="Tahoma" charset="0"/>
            </a:endParaRPr>
          </a:p>
        </p:txBody>
      </p:sp>
      <p:sp>
        <p:nvSpPr>
          <p:cNvPr id="11" name="Rectangle 10"/>
          <p:cNvSpPr>
            <a:spLocks/>
          </p:cNvSpPr>
          <p:nvPr/>
        </p:nvSpPr>
        <p:spPr bwMode="auto">
          <a:xfrm rot="0">
            <a:off x="2987040" y="3163570"/>
            <a:ext cx="4706620" cy="276225"/>
          </a:xfrm>
          <a:prstGeom prst="rect"/>
          <a:noFill/>
          <a:ln w="0">
            <a:noFill/>
            <a:prstDash/>
          </a:ln>
        </p:spPr>
        <p:txBody>
          <a:bodyPr wrap="none" lIns="91440" tIns="45720" rIns="91440" bIns="45720" vert="horz" anchor="ctr">
            <a:noAutofit/>
          </a:bodyPr>
          <a:lstStyle/>
          <a:p>
            <a:pPr marL="0" indent="0" algn="l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0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Tahoma" charset="0"/>
                <a:ea typeface="Tahoma" charset="0"/>
              </a:rPr>
              <a:t>-회원가입후 회원목록 확인하면 1111회원이 등록된것을 확인할 수 있음</a:t>
            </a:r>
            <a:endParaRPr lang="ko-KR" altLang="en-US" sz="1100" cap="none" dirty="0" smtClean="0" b="0" strike="noStrike">
              <a:solidFill>
                <a:schemeClr val="tx1">
                  <a:lumMod val="50000"/>
                  <a:lumOff val="50000"/>
                </a:schemeClr>
              </a:solidFill>
              <a:latin typeface="Tahoma" charset="0"/>
              <a:ea typeface="Tahoma" charset="0"/>
            </a:endParaRPr>
          </a:p>
        </p:txBody>
      </p:sp>
      <p:pic>
        <p:nvPicPr>
          <p:cNvPr id="14" name="그림 13" descr="C:/Users/xogus/AppData/Roaming/PolarisOffice/ETemp/11688_8929072/fImage43251339169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5930" y="617220"/>
            <a:ext cx="1743710" cy="1150620"/>
          </a:xfrm>
          <a:prstGeom prst="rect"/>
          <a:noFill/>
        </p:spPr>
      </p:pic>
      <p:pic>
        <p:nvPicPr>
          <p:cNvPr id="15" name="그림 14" descr="C:/Users/xogus/AppData/Roaming/PolarisOffice/ETemp/11688_8929072/fImage36651345724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393065" y="1861185"/>
            <a:ext cx="2648585" cy="894715"/>
          </a:xfrm>
          <a:prstGeom prst="rect"/>
          <a:noFill/>
        </p:spPr>
      </p:pic>
      <p:pic>
        <p:nvPicPr>
          <p:cNvPr id="16" name="그림 15" descr="C:/Users/xogus/AppData/Roaming/PolarisOffice/ETemp/11688_8929072/fImage77991361478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390" y="2654935"/>
            <a:ext cx="1708150" cy="2262505"/>
          </a:xfrm>
          <a:prstGeom prst="rect"/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4"/>
          <p:cNvSpPr txBox="1">
            <a:spLocks/>
          </p:cNvSpPr>
          <p:nvPr>
            <p:ph type="title"/>
          </p:nvPr>
        </p:nvSpPr>
        <p:spPr>
          <a:xfrm rot="0">
            <a:off x="457200" y="205740"/>
            <a:ext cx="5674995" cy="316865"/>
          </a:xfrm>
          <a:prstGeom prst="rect"/>
          <a:solidFill>
            <a:schemeClr val="bg1"/>
          </a:solidFill>
        </p:spPr>
        <p:txBody>
          <a:bodyPr wrap="square" lIns="91440" tIns="45720" rIns="91440" bIns="45720" vert="horz" anchor="ctr">
            <a:normAutofit fontScale="90000" lnSpcReduction="0"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ea typeface="Arial" charset="0"/>
              </a:rPr>
              <a:t>1.회원가입</a:t>
            </a:r>
            <a:endParaRPr lang="ko-KR" altLang="en-US" sz="2000" cap="none" dirty="0" smtClean="0" b="1" strike="noStrike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7" name="Rectangle 6"/>
          <p:cNvSpPr>
            <a:spLocks/>
          </p:cNvSpPr>
          <p:nvPr/>
        </p:nvSpPr>
        <p:spPr bwMode="auto">
          <a:xfrm rot="0">
            <a:off x="2740025" y="712470"/>
            <a:ext cx="5540375" cy="646430"/>
          </a:xfrm>
          <a:prstGeom prst="rect"/>
          <a:noFill/>
          <a:ln w="0">
            <a:noFill/>
            <a:prstDash/>
          </a:ln>
        </p:spPr>
        <p:txBody>
          <a:bodyPr wrap="none" lIns="91440" tIns="45720" rIns="91440" bIns="45720" vert="horz" anchor="ctr">
            <a:noAutofit/>
          </a:bodyPr>
          <a:lstStyle/>
          <a:p>
            <a:pPr marL="0" indent="0" algn="l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0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Tahoma" charset="0"/>
                <a:ea typeface="Tahoma" charset="0"/>
              </a:rPr>
              <a:t>-이름 : 1111</a:t>
            </a:r>
            <a:endParaRPr lang="ko-KR" altLang="en-US" sz="1100" cap="none" dirty="0" smtClean="0" b="0" strike="noStrike">
              <a:solidFill>
                <a:schemeClr val="tx1">
                  <a:lumMod val="50000"/>
                  <a:lumOff val="50000"/>
                </a:schemeClr>
              </a:solidFill>
              <a:latin typeface="Tahoma" charset="0"/>
              <a:ea typeface="Tahoma" charset="0"/>
            </a:endParaRPr>
          </a:p>
          <a:p>
            <a:pPr marL="0" indent="0" algn="l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0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Tahoma" charset="0"/>
                <a:ea typeface="Tahoma" charset="0"/>
              </a:rPr>
              <a:t> 아이디 : 1111</a:t>
            </a:r>
            <a:endParaRPr lang="ko-KR" altLang="en-US" sz="1100" cap="none" dirty="0" smtClean="0" b="0" strike="noStrike">
              <a:solidFill>
                <a:schemeClr val="tx1">
                  <a:lumMod val="50000"/>
                  <a:lumOff val="50000"/>
                </a:schemeClr>
              </a:solidFill>
              <a:latin typeface="Tahoma" charset="0"/>
              <a:ea typeface="Tahoma" charset="0"/>
            </a:endParaRPr>
          </a:p>
          <a:p>
            <a:pPr marL="0" indent="0" algn="l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0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Tahoma" charset="0"/>
                <a:ea typeface="Tahoma" charset="0"/>
              </a:rPr>
              <a:t> 패스워드 : 2222으로 변경 </a:t>
            </a:r>
            <a:endParaRPr lang="ko-KR" altLang="en-US" sz="1100" cap="none" dirty="0" smtClean="0" b="0" strike="noStrike">
              <a:solidFill>
                <a:schemeClr val="tx1">
                  <a:lumMod val="50000"/>
                  <a:lumOff val="50000"/>
                </a:schemeClr>
              </a:solidFill>
              <a:latin typeface="Tahoma" charset="0"/>
              <a:ea typeface="Tahoma" charset="0"/>
            </a:endParaRP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 rot="0">
            <a:off x="3043555" y="1795145"/>
            <a:ext cx="5540375" cy="276225"/>
          </a:xfrm>
          <a:prstGeom prst="rect"/>
          <a:noFill/>
          <a:ln w="0">
            <a:noFill/>
            <a:prstDash/>
          </a:ln>
        </p:spPr>
        <p:txBody>
          <a:bodyPr wrap="none" lIns="91440" tIns="45720" rIns="91440" bIns="45720" vert="horz" anchor="ctr">
            <a:noAutofit/>
          </a:bodyPr>
          <a:lstStyle/>
          <a:p>
            <a:pPr marL="0" indent="0" algn="l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0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Tahoma" charset="0"/>
                <a:ea typeface="Tahoma" charset="0"/>
              </a:rPr>
              <a:t>-수정완료를 누르면 확인메세지가 나옴</a:t>
            </a:r>
            <a:endParaRPr lang="ko-KR" altLang="en-US" sz="1100" cap="none" dirty="0" smtClean="0" b="0" strike="noStrike">
              <a:solidFill>
                <a:schemeClr val="tx1">
                  <a:lumMod val="50000"/>
                  <a:lumOff val="50000"/>
                </a:schemeClr>
              </a:solidFill>
              <a:latin typeface="Tahoma" charset="0"/>
              <a:ea typeface="Tahoma" charset="0"/>
            </a:endParaRPr>
          </a:p>
        </p:txBody>
      </p:sp>
      <p:sp>
        <p:nvSpPr>
          <p:cNvPr id="11" name="Rectangle 10"/>
          <p:cNvSpPr>
            <a:spLocks/>
          </p:cNvSpPr>
          <p:nvPr/>
        </p:nvSpPr>
        <p:spPr bwMode="auto">
          <a:xfrm rot="0">
            <a:off x="2987040" y="3163570"/>
            <a:ext cx="5732780" cy="276225"/>
          </a:xfrm>
          <a:prstGeom prst="rect"/>
          <a:noFill/>
          <a:ln w="0">
            <a:noFill/>
            <a:prstDash/>
          </a:ln>
        </p:spPr>
        <p:txBody>
          <a:bodyPr wrap="none" lIns="91440" tIns="45720" rIns="91440" bIns="45720" vert="horz" anchor="ctr">
            <a:noAutofit/>
          </a:bodyPr>
          <a:lstStyle/>
          <a:p>
            <a:pPr marL="0" indent="0" algn="l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0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Tahoma" charset="0"/>
                <a:ea typeface="Tahoma" charset="0"/>
              </a:rPr>
              <a:t>-수정완료 후 회원목록 확인하면 1111회원의 비밀번호가 2222로 바뀐것을 확인할 수 있음</a:t>
            </a:r>
            <a:endParaRPr lang="ko-KR" altLang="en-US" sz="1100" cap="none" dirty="0" smtClean="0" b="0" strike="noStrike">
              <a:solidFill>
                <a:schemeClr val="tx1">
                  <a:lumMod val="50000"/>
                  <a:lumOff val="50000"/>
                </a:schemeClr>
              </a:solidFill>
              <a:latin typeface="Tahoma" charset="0"/>
              <a:ea typeface="Tahoma" charset="0"/>
            </a:endParaRPr>
          </a:p>
        </p:txBody>
      </p:sp>
      <p:pic>
        <p:nvPicPr>
          <p:cNvPr id="12" name="그림 11" descr="C:/Users/xogus/AppData/Roaming/PolarisOffice/ETemp/11688_8929072/fImage13151449358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1485" y="1838325"/>
            <a:ext cx="2188210" cy="1033145"/>
          </a:xfrm>
          <a:prstGeom prst="rect"/>
          <a:noFill/>
        </p:spPr>
      </p:pic>
      <p:pic>
        <p:nvPicPr>
          <p:cNvPr id="13" name="그림 12" descr="C:/Users/xogus/AppData/Roaming/PolarisOffice/ETemp/11688_8929072/fImage81911456962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2755" y="2454275"/>
            <a:ext cx="1739265" cy="2351405"/>
          </a:xfrm>
          <a:prstGeom prst="rect"/>
          <a:noFill/>
        </p:spPr>
      </p:pic>
      <p:pic>
        <p:nvPicPr>
          <p:cNvPr id="14" name="그림 13" descr="C:/Users/xogus/AppData/Roaming/PolarisOffice/ETemp/11688_8929072/fImage41311464464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3390" y="589915"/>
            <a:ext cx="1877695" cy="1123950"/>
          </a:xfrm>
          <a:prstGeom prst="rect"/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4"/>
          <p:cNvSpPr txBox="1">
            <a:spLocks/>
          </p:cNvSpPr>
          <p:nvPr>
            <p:ph type="title"/>
          </p:nvPr>
        </p:nvSpPr>
        <p:spPr>
          <a:xfrm rot="0">
            <a:off x="457200" y="205740"/>
            <a:ext cx="5674995" cy="316865"/>
          </a:xfrm>
          <a:prstGeom prst="rect"/>
          <a:solidFill>
            <a:schemeClr val="bg1"/>
          </a:solidFill>
        </p:spPr>
        <p:txBody>
          <a:bodyPr wrap="square" lIns="91440" tIns="45720" rIns="91440" bIns="45720" vert="horz" anchor="ctr">
            <a:normAutofit fontScale="90000" lnSpcReduction="0"/>
          </a:bodyPr>
          <a:lstStyle/>
          <a:p>
            <a:pPr marL="0" indent="0" algn="l" fontAlgn="auto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1" strike="noStrike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ea typeface="Arial" charset="0"/>
              </a:rPr>
              <a:t>1.회원 목록 삭제</a:t>
            </a:r>
            <a:endParaRPr lang="ko-KR" altLang="en-US" sz="2000" cap="none" dirty="0" smtClean="0" b="1" strike="noStrike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  <a:ea typeface="Arial" charset="0"/>
            </a:endParaRP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 rot="0">
            <a:off x="3298190" y="938530"/>
            <a:ext cx="5540375" cy="276225"/>
          </a:xfrm>
          <a:prstGeom prst="rect"/>
          <a:noFill/>
          <a:ln w="0">
            <a:noFill/>
            <a:prstDash/>
          </a:ln>
        </p:spPr>
        <p:txBody>
          <a:bodyPr wrap="none" lIns="91440" tIns="45720" rIns="91440" bIns="45720" vert="horz" anchor="ctr">
            <a:noAutofit/>
          </a:bodyPr>
          <a:lstStyle/>
          <a:p>
            <a:pPr marL="0" indent="0" algn="l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0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Tahoma" charset="0"/>
                <a:ea typeface="Tahoma" charset="0"/>
              </a:rPr>
              <a:t>-아이디 1 패스워드 4를 입력하여 회원정보삭제를 하겠습니다</a:t>
            </a:r>
            <a:endParaRPr lang="ko-KR" altLang="en-US" sz="1100" cap="none" dirty="0" smtClean="0" b="0" strike="noStrike">
              <a:solidFill>
                <a:schemeClr val="tx1">
                  <a:lumMod val="50000"/>
                  <a:lumOff val="50000"/>
                </a:schemeClr>
              </a:solidFill>
              <a:latin typeface="Tahoma" charset="0"/>
              <a:ea typeface="Tahoma" charset="0"/>
            </a:endParaRPr>
          </a:p>
        </p:txBody>
      </p:sp>
      <p:pic>
        <p:nvPicPr>
          <p:cNvPr id="10" name="그림 9" descr="C:/Users/xogus/AppData/Roaming/PolarisOffice/ETemp/11688_8929072/fImage36191285705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2120" y="676910"/>
            <a:ext cx="2843530" cy="843915"/>
          </a:xfrm>
          <a:prstGeom prst="rect"/>
          <a:noFill/>
        </p:spPr>
      </p:pic>
      <p:pic>
        <p:nvPicPr>
          <p:cNvPr id="11" name="그림 10" descr="C:/Users/xogus/AppData/Roaming/PolarisOffice/ETemp/11688_8929072/fImage12111298145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4025" y="1820545"/>
            <a:ext cx="2124710" cy="1038860"/>
          </a:xfrm>
          <a:prstGeom prst="rect"/>
          <a:noFill/>
        </p:spPr>
      </p:pic>
      <p:sp>
        <p:nvSpPr>
          <p:cNvPr id="12" name="Rectangle 11"/>
          <p:cNvSpPr>
            <a:spLocks/>
          </p:cNvSpPr>
          <p:nvPr/>
        </p:nvSpPr>
        <p:spPr bwMode="auto">
          <a:xfrm rot="0">
            <a:off x="3293110" y="1889760"/>
            <a:ext cx="5540375" cy="276225"/>
          </a:xfrm>
          <a:prstGeom prst="rect"/>
          <a:noFill/>
          <a:ln w="0">
            <a:noFill/>
            <a:prstDash/>
          </a:ln>
        </p:spPr>
        <p:txBody>
          <a:bodyPr wrap="none" lIns="91440" tIns="45720" rIns="91440" bIns="45720" vert="horz" anchor="ctr">
            <a:noAutofit/>
          </a:bodyPr>
          <a:lstStyle/>
          <a:p>
            <a:pPr marL="0" indent="0" algn="l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0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Tahoma" charset="0"/>
                <a:ea typeface="Tahoma" charset="0"/>
              </a:rPr>
              <a:t>-삭제시 확인 메세지를 보이게함</a:t>
            </a:r>
            <a:endParaRPr lang="ko-KR" altLang="en-US" sz="1100" cap="none" dirty="0" smtClean="0" b="0" strike="noStrike">
              <a:solidFill>
                <a:schemeClr val="tx1">
                  <a:lumMod val="50000"/>
                  <a:lumOff val="50000"/>
                </a:schemeClr>
              </a:solidFill>
              <a:latin typeface="Tahoma" charset="0"/>
              <a:ea typeface="Tahoma" charset="0"/>
            </a:endParaRPr>
          </a:p>
        </p:txBody>
      </p:sp>
      <p:pic>
        <p:nvPicPr>
          <p:cNvPr id="13" name="그림 12" descr="C:/Users/xogus/AppData/Roaming/PolarisOffice/ETemp/11688_8929072/fImage74221313281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455295" y="2963545"/>
            <a:ext cx="1397000" cy="1736725"/>
          </a:xfrm>
          <a:prstGeom prst="rect"/>
          <a:noFill/>
        </p:spPr>
      </p:pic>
      <p:sp>
        <p:nvSpPr>
          <p:cNvPr id="14" name="Rectangle 13"/>
          <p:cNvSpPr>
            <a:spLocks/>
          </p:cNvSpPr>
          <p:nvPr/>
        </p:nvSpPr>
        <p:spPr bwMode="auto">
          <a:xfrm rot="0">
            <a:off x="3295650" y="3450590"/>
            <a:ext cx="5540375" cy="276225"/>
          </a:xfrm>
          <a:prstGeom prst="rect"/>
          <a:noFill/>
          <a:ln w="0">
            <a:noFill/>
            <a:prstDash/>
          </a:ln>
        </p:spPr>
        <p:txBody>
          <a:bodyPr wrap="none" lIns="91440" tIns="45720" rIns="91440" bIns="45720" vert="horz" anchor="ctr">
            <a:noAutofit/>
          </a:bodyPr>
          <a:lstStyle/>
          <a:p>
            <a:pPr marL="0" indent="0" algn="l" fontAlgn="auto" defTabSz="914400" ea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100" cap="none" dirty="0" smtClean="0" b="0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Tahoma" charset="0"/>
                <a:ea typeface="Tahoma" charset="0"/>
              </a:rPr>
              <a:t>-리스트를 이용해 삭제확인을 할 수 있음</a:t>
            </a:r>
            <a:endParaRPr lang="ko-KR" altLang="en-US" sz="1100" cap="none" dirty="0" smtClean="0" b="0" strike="noStrike">
              <a:solidFill>
                <a:schemeClr val="tx1">
                  <a:lumMod val="50000"/>
                  <a:lumOff val="50000"/>
                </a:schemeClr>
              </a:solidFill>
              <a:latin typeface="Tahoma" charset="0"/>
              <a:ea typeface="Tahoma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0231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오피스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Polaris Office Slide</Application>
  <AppVersion>12.000</AppVersion>
  <Characters>0</Characters>
  <CharactersWithSpaces>0</CharactersWithSpaces>
  <DocSecurity>0</DocSecurity>
  <HyperlinksChanged>false</HyperlinksChanged>
  <Lines>0</Lines>
  <LinksUpToDate>false</LinksUpToDate>
  <Pages>6</Pages>
  <Paragraphs>36</Paragraphs>
  <Words>136</Words>
  <TotalTime>0</TotalTime>
  <MMClips>0</MMClips>
  <ScaleCrop>false</ScaleCrop>
  <HeadingPairs>
    <vt:vector size="2" baseType="variant">
      <vt:variant>
        <vt:lpstr>제목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dc:creator>이 태현</dc:creator>
  <cp:lastModifiedBy>이 태현</cp:lastModifiedBy>
  <dc:title>PowerPoint 프레젠테이션</dc:title>
  <dcterms:modified xsi:type="dcterms:W3CDTF">2017-03-22T04:45:47Z</dcterms:modified>
</cp:coreProperties>
</file>