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5" r:id="rId3"/>
    <p:sldId id="260" r:id="rId4"/>
    <p:sldId id="262" r:id="rId5"/>
    <p:sldId id="263" r:id="rId6"/>
    <p:sldId id="266" r:id="rId7"/>
    <p:sldId id="264" r:id="rId8"/>
    <p:sldId id="261" r:id="rId9"/>
  </p:sldIdLst>
  <p:sldSz cx="12192000" cy="6858000"/>
  <p:notesSz cx="6858000" cy="9144000"/>
  <p:embeddedFontLst>
    <p:embeddedFont>
      <p:font typeface="배달의민족 주아" panose="02020603020101020101" pitchFamily="18" charset="-127"/>
      <p:regular r:id="rId10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BD6"/>
    <a:srgbClr val="EFE2D9"/>
    <a:srgbClr val="F8F2EE"/>
    <a:srgbClr val="F4EAE4"/>
    <a:srgbClr val="F0E5DE"/>
    <a:srgbClr val="FADAD8"/>
    <a:srgbClr val="ED9282"/>
    <a:srgbClr val="FAB1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2" d="100"/>
          <a:sy n="82" d="100"/>
        </p:scale>
        <p:origin x="-72" y="-61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9EA1413A-52DA-4058-A53D-E65969B47A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="" xmlns:a16="http://schemas.microsoft.com/office/drawing/2014/main" id="{D42BD478-8E84-40DE-90B0-C5FE09ED2A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875DC642-5693-404E-8DCB-F0936CA55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8E70B52B-CD72-4D24-A6D5-A94E46BC7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48B13B5C-7375-4CFB-8D40-4C88F3D4F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9306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932B315A-E278-434B-8E71-F08D10B7C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5AC4A7CB-1CA5-4809-A04D-4E6524D34F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CE425135-94C0-49C3-9482-EC286D15A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7CE67291-AADA-413D-B915-EB0F39885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146AFFCF-8C0D-46D7-933D-DB2B2A529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921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="" xmlns:a16="http://schemas.microsoft.com/office/drawing/2014/main" id="{E60248F7-C471-445D-92DD-FDB598F55A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A1984A84-1F7C-49A3-807D-44A4F9783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F71F9E5C-7D1C-482D-A796-0406B8FCE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2F4F692F-491C-4DF1-806D-501EFB701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7607BC60-FF3B-4FD3-AC34-4209F10BC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48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D2DCC4D2-8796-41CD-A036-171A951F4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75E3FA5D-EFE7-4F08-88A9-894EB3C7A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73720BE4-BEDF-4C8C-8AB0-D5E2BE10E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32E72E0D-4966-447B-9A5E-CCCAC5CFF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A8C08F4D-205C-4A31-A9EA-A13EEF0FF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297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013F1F33-5666-4239-A57B-992AFDD3F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36E5ED84-868D-41E6-B8BA-65DA011FC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C478892C-14EE-49E3-888D-D3CBA6B24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DB8A8208-CD37-468A-84A8-431FBC4A1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EBDBFC60-6C26-480F-9FE9-036D9B4C7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5517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A6C92C60-7D4A-4945-B4F4-169941FEB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EA4F18DF-EB4D-466F-A9B6-73D9E28D6A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7E2C5A2F-8D9B-472F-8DB5-71B9DD551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C294D874-91C6-4D7D-82E4-CF8E2A738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31779A9A-4CB7-4003-8E33-CC074F16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59428421-2792-460B-8F0B-C3920E8B6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44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9B38D05-3E42-42C7-AF07-457396F7B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E5FE7C4C-BCED-45A6-A16D-1FF6E6D14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BBEA020F-6801-4192-B176-87587E63CA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="" xmlns:a16="http://schemas.microsoft.com/office/drawing/2014/main" id="{86180AFD-E662-44CF-B715-3B00E9F132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="" xmlns:a16="http://schemas.microsoft.com/office/drawing/2014/main" id="{EC6A7AB1-EFB2-4353-A2F4-4CAF3B2BD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="" xmlns:a16="http://schemas.microsoft.com/office/drawing/2014/main" id="{8F2D3AB8-1CBC-4D73-B98A-A3DA33580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="" xmlns:a16="http://schemas.microsoft.com/office/drawing/2014/main" id="{D6517073-5717-49D7-B19E-A0BA41B91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="" xmlns:a16="http://schemas.microsoft.com/office/drawing/2014/main" id="{0B192829-452E-4D39-8BB7-4DBC90418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6827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7B693DB7-1D2A-4F62-B024-A9D50F2A2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="" xmlns:a16="http://schemas.microsoft.com/office/drawing/2014/main" id="{623C8946-9398-448D-8C1B-D4D226A36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="" xmlns:a16="http://schemas.microsoft.com/office/drawing/2014/main" id="{175C0B67-A5AB-453C-954B-A663B3EE7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="" xmlns:a16="http://schemas.microsoft.com/office/drawing/2014/main" id="{A569F501-83C3-4F0A-9F07-3D05DBBFB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849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="" xmlns:a16="http://schemas.microsoft.com/office/drawing/2014/main" id="{AE56FA3D-FB54-44F2-B63D-9B44119F2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="" xmlns:a16="http://schemas.microsoft.com/office/drawing/2014/main" id="{4846B4DC-1BB4-42A5-AC4A-779CEF037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="" xmlns:a16="http://schemas.microsoft.com/office/drawing/2014/main" id="{1DE263C0-BAA9-46C1-A6AC-1C1313D6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99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7748DF1-3581-42CD-BDD6-2B992E4FF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EABB2D93-3802-4EF4-8CB5-06744B87C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6845C81B-B263-4C95-8C78-A36F0822E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7FA714A2-8FFB-4FA5-9652-3D60FC0AC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23F1732C-9A69-4636-B18D-514496EBB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6D23AC4A-7C2C-420D-BD8C-57EA5640C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382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3F4D4B0C-B4FD-432C-BCCA-52A767F81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41D71334-0D16-483F-8AAD-28C689F56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6434B03A-9972-4B81-A246-EC5B7F6563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6BC79FD6-07B2-4E5B-AF66-FBAE53D96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9B5309C8-DFAA-4611-A35C-584934716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8C6A52AD-7776-4BA2-8F3B-39BB04F2C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484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="" xmlns:a16="http://schemas.microsoft.com/office/drawing/2014/main" id="{0C4D5554-692A-4019-B257-9202BB569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C4516F58-5E0A-49F3-A9B2-A768633F8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8EFBF754-414F-45BB-94B3-5856945A32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7C8FD-F39B-424E-B93C-70C20575F395}" type="datetimeFigureOut">
              <a:rPr lang="ko-KR" altLang="en-US" smtClean="0"/>
              <a:t>2018-06-14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D16661A8-18F0-43EB-A72C-28FCDD278D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28FB1B4F-FE60-4C1A-A3C2-A7F62E78D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1C607-A94F-4DD9-8A7E-7CFABFA490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762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그룹 14">
            <a:extLst>
              <a:ext uri="{FF2B5EF4-FFF2-40B4-BE49-F238E27FC236}">
                <a16:creationId xmlns="" xmlns:a16="http://schemas.microsoft.com/office/drawing/2014/main" id="{72701AEF-86F7-445A-9824-B36286F4616E}"/>
              </a:ext>
            </a:extLst>
          </p:cNvPr>
          <p:cNvGrpSpPr/>
          <p:nvPr/>
        </p:nvGrpSpPr>
        <p:grpSpPr>
          <a:xfrm>
            <a:off x="4629150" y="1863455"/>
            <a:ext cx="2933700" cy="3131089"/>
            <a:chOff x="4905374" y="1884304"/>
            <a:chExt cx="2705101" cy="2277514"/>
          </a:xfrm>
        </p:grpSpPr>
        <p:sp>
          <p:nvSpPr>
            <p:cNvPr id="6" name="순서도: 다른 페이지 연결선 5">
              <a:extLst>
                <a:ext uri="{FF2B5EF4-FFF2-40B4-BE49-F238E27FC236}">
                  <a16:creationId xmlns="" xmlns:a16="http://schemas.microsoft.com/office/drawing/2014/main" id="{ADF509E0-131F-4330-8A66-E6453F8EE09A}"/>
                </a:ext>
              </a:extLst>
            </p:cNvPr>
            <p:cNvSpPr/>
            <p:nvPr/>
          </p:nvSpPr>
          <p:spPr>
            <a:xfrm>
              <a:off x="4905374" y="1884304"/>
              <a:ext cx="2705101" cy="2277514"/>
            </a:xfrm>
            <a:prstGeom prst="flowChartDocument">
              <a:avLst/>
            </a:prstGeom>
            <a:solidFill>
              <a:srgbClr val="FADAD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" name="직사각형 2">
              <a:extLst>
                <a:ext uri="{FF2B5EF4-FFF2-40B4-BE49-F238E27FC236}">
                  <a16:creationId xmlns="" xmlns:a16="http://schemas.microsoft.com/office/drawing/2014/main" id="{BBED6864-A49B-4FF2-B8DA-2B9155055696}"/>
                </a:ext>
              </a:extLst>
            </p:cNvPr>
            <p:cNvSpPr/>
            <p:nvPr/>
          </p:nvSpPr>
          <p:spPr>
            <a:xfrm>
              <a:off x="4905374" y="2052899"/>
              <a:ext cx="2705101" cy="1809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62F6833-7222-4D26-B648-27EBD3AFF3D9}"/>
              </a:ext>
            </a:extLst>
          </p:cNvPr>
          <p:cNvSpPr txBox="1"/>
          <p:nvPr/>
        </p:nvSpPr>
        <p:spPr>
          <a:xfrm>
            <a:off x="4840485" y="2652282"/>
            <a:ext cx="25110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2400" dirty="0" smtClean="0">
                <a:latin typeface="배달의민족 주아" pitchFamily="18" charset="-127"/>
                <a:ea typeface="배달의민족 주아" pitchFamily="18" charset="-127"/>
              </a:rPr>
              <a:t>20172302</a:t>
            </a:r>
            <a:endParaRPr lang="en-US" altLang="ko-KR" sz="2400" dirty="0">
              <a:latin typeface="배달의민족 주아" pitchFamily="18" charset="-127"/>
              <a:ea typeface="배달의민족 주아" pitchFamily="18" charset="-127"/>
            </a:endParaRPr>
          </a:p>
          <a:p>
            <a:pPr algn="dist"/>
            <a:r>
              <a:rPr lang="ko-KR" altLang="en-US" sz="2800" dirty="0" smtClean="0">
                <a:latin typeface="배달의민족 주아" pitchFamily="18" charset="-127"/>
                <a:ea typeface="배달의민족 주아" pitchFamily="18" charset="-127"/>
              </a:rPr>
              <a:t>송지은</a:t>
            </a:r>
            <a:endParaRPr lang="en-US" altLang="ko-KR" sz="2800" dirty="0" smtClean="0">
              <a:latin typeface="배달의민족 주아" pitchFamily="18" charset="-127"/>
              <a:ea typeface="배달의민족 주아" pitchFamily="18" charset="-127"/>
            </a:endParaRPr>
          </a:p>
          <a:p>
            <a:pPr algn="dist"/>
            <a:r>
              <a:rPr lang="en-US" altLang="ko-KR" sz="2800" dirty="0" smtClean="0">
                <a:latin typeface="배달의민족 주아" pitchFamily="18" charset="-127"/>
                <a:ea typeface="배달의민족 주아" pitchFamily="18" charset="-127"/>
              </a:rPr>
              <a:t>JSP</a:t>
            </a:r>
            <a:endParaRPr lang="ko-KR" altLang="en-US" sz="2800" dirty="0">
              <a:latin typeface="배달의민족 주아" pitchFamily="18" charset="-127"/>
              <a:ea typeface="배달의민족 주아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471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>
            <a:extLst>
              <a:ext uri="{FF2B5EF4-FFF2-40B4-BE49-F238E27FC236}">
                <a16:creationId xmlns="" xmlns:a16="http://schemas.microsoft.com/office/drawing/2014/main" id="{4EB988B4-C00D-4C93-AB9F-EEE089F98556}"/>
              </a:ext>
            </a:extLst>
          </p:cNvPr>
          <p:cNvSpPr/>
          <p:nvPr/>
        </p:nvSpPr>
        <p:spPr>
          <a:xfrm>
            <a:off x="3799734" y="734920"/>
            <a:ext cx="4459179" cy="497665"/>
          </a:xfrm>
          <a:prstGeom prst="rect">
            <a:avLst/>
          </a:prstGeom>
          <a:solidFill>
            <a:srgbClr val="FADAD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F3351FB-7D70-4D1F-9CD4-83F205E018C8}"/>
              </a:ext>
            </a:extLst>
          </p:cNvPr>
          <p:cNvSpPr txBox="1"/>
          <p:nvPr/>
        </p:nvSpPr>
        <p:spPr>
          <a:xfrm>
            <a:off x="4081460" y="742079"/>
            <a:ext cx="3895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PROCESS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배달의민족 주아" pitchFamily="18" charset="-127"/>
              <a:ea typeface="배달의민족 주아" pitchFamily="18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 flipH="1">
            <a:off x="1735940" y="3793404"/>
            <a:ext cx="3364" cy="3305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/>
          <p:nvPr/>
        </p:nvCxnSpPr>
        <p:spPr>
          <a:xfrm flipH="1">
            <a:off x="4095138" y="3793404"/>
            <a:ext cx="3364" cy="3305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직사각형 38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821513" y="2769635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TextBox 1"/>
          <p:cNvSpPr txBox="1"/>
          <p:nvPr/>
        </p:nvSpPr>
        <p:spPr>
          <a:xfrm>
            <a:off x="1013787" y="2899819"/>
            <a:ext cx="1444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회원가입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err="1" smtClean="0">
                <a:latin typeface="+mj-ea"/>
                <a:ea typeface="+mj-ea"/>
              </a:rPr>
              <a:t>MemberForm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821510" y="4201588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TextBox 1"/>
          <p:cNvSpPr txBox="1"/>
          <p:nvPr/>
        </p:nvSpPr>
        <p:spPr>
          <a:xfrm>
            <a:off x="1081108" y="4331772"/>
            <a:ext cx="1309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회원가입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err="1" smtClean="0">
                <a:latin typeface="+mj-ea"/>
                <a:ea typeface="+mj-ea"/>
              </a:rPr>
              <a:t>MemberPro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4" name="직사각형 43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237204" y="1461816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5" name="TextBox 1"/>
          <p:cNvSpPr txBox="1"/>
          <p:nvPr/>
        </p:nvSpPr>
        <p:spPr>
          <a:xfrm>
            <a:off x="410082" y="1592000"/>
            <a:ext cx="1483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아이디중복체크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smtClean="0">
                <a:latin typeface="+mj-ea"/>
                <a:ea typeface="+mj-ea"/>
              </a:rPr>
              <a:t>Check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6" name="직사각형 45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3203956" y="2769635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" name="TextBox 1"/>
          <p:cNvSpPr txBox="1"/>
          <p:nvPr/>
        </p:nvSpPr>
        <p:spPr>
          <a:xfrm>
            <a:off x="3547232" y="2899819"/>
            <a:ext cx="11423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로그인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err="1" smtClean="0">
                <a:latin typeface="+mj-ea"/>
                <a:ea typeface="+mj-ea"/>
              </a:rPr>
              <a:t>loginForm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49" name="직사각형 48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3203956" y="4201588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0" name="TextBox 1"/>
          <p:cNvSpPr txBox="1"/>
          <p:nvPr/>
        </p:nvSpPr>
        <p:spPr>
          <a:xfrm>
            <a:off x="3545951" y="4331772"/>
            <a:ext cx="11448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로그인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err="1" smtClean="0">
                <a:latin typeface="+mj-ea"/>
                <a:ea typeface="+mj-ea"/>
              </a:rPr>
              <a:t>testLogin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51" name="직사각형 50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5386825" y="3489229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2" name="TextBox 1"/>
          <p:cNvSpPr txBox="1"/>
          <p:nvPr/>
        </p:nvSpPr>
        <p:spPr>
          <a:xfrm>
            <a:off x="5740841" y="3619413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err="1" smtClean="0">
                <a:latin typeface="+mj-ea"/>
                <a:ea typeface="+mj-ea"/>
              </a:rPr>
              <a:t>메인페이</a:t>
            </a:r>
            <a:r>
              <a:rPr lang="ko-KR" altLang="en-US" dirty="0" err="1">
                <a:latin typeface="+mj-ea"/>
                <a:ea typeface="+mj-ea"/>
              </a:rPr>
              <a:t>지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smtClean="0">
                <a:latin typeface="+mj-ea"/>
                <a:ea typeface="+mj-ea"/>
              </a:rPr>
              <a:t>Main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54" name="직사각형 53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10006247" y="2188894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5" name="TextBox 1"/>
          <p:cNvSpPr txBox="1"/>
          <p:nvPr/>
        </p:nvSpPr>
        <p:spPr>
          <a:xfrm>
            <a:off x="10227985" y="2319078"/>
            <a:ext cx="1385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회원수정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err="1" smtClean="0">
                <a:latin typeface="+mj-ea"/>
                <a:ea typeface="+mj-ea"/>
              </a:rPr>
              <a:t>UpdateForm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56" name="직사각형 55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10006245" y="3546150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7" name="TextBox 1"/>
          <p:cNvSpPr txBox="1"/>
          <p:nvPr/>
        </p:nvSpPr>
        <p:spPr>
          <a:xfrm>
            <a:off x="10295309" y="3676334"/>
            <a:ext cx="12507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회원수</a:t>
            </a:r>
            <a:r>
              <a:rPr lang="ko-KR" altLang="en-US" dirty="0">
                <a:latin typeface="+mj-ea"/>
                <a:ea typeface="+mj-ea"/>
              </a:rPr>
              <a:t>정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err="1" smtClean="0">
                <a:latin typeface="+mj-ea"/>
                <a:ea typeface="+mj-ea"/>
              </a:rPr>
              <a:t>UpdatePro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7566284" y="4201587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9" name="TextBox 1"/>
          <p:cNvSpPr txBox="1"/>
          <p:nvPr/>
        </p:nvSpPr>
        <p:spPr>
          <a:xfrm>
            <a:off x="7815047" y="4331771"/>
            <a:ext cx="13313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회원탈퇴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err="1" smtClean="0">
                <a:latin typeface="+mj-ea"/>
                <a:ea typeface="+mj-ea"/>
              </a:rPr>
              <a:t>DeleteForm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60" name="직사각형 59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7566284" y="5477492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1" name="TextBox 1"/>
          <p:cNvSpPr txBox="1"/>
          <p:nvPr/>
        </p:nvSpPr>
        <p:spPr>
          <a:xfrm>
            <a:off x="7882372" y="5607676"/>
            <a:ext cx="1196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회원탈</a:t>
            </a:r>
            <a:r>
              <a:rPr lang="ko-KR" altLang="en-US" dirty="0">
                <a:latin typeface="+mj-ea"/>
                <a:ea typeface="+mj-ea"/>
              </a:rPr>
              <a:t>퇴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err="1" smtClean="0">
                <a:latin typeface="+mj-ea"/>
                <a:ea typeface="+mj-ea"/>
              </a:rPr>
              <a:t>DeletePro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63" name="직사각형 62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5379150" y="1482851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5" name="TextBox 1"/>
          <p:cNvSpPr txBox="1"/>
          <p:nvPr/>
        </p:nvSpPr>
        <p:spPr>
          <a:xfrm>
            <a:off x="5826941" y="1613035"/>
            <a:ext cx="933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로그아</a:t>
            </a:r>
            <a:r>
              <a:rPr lang="ko-KR" altLang="en-US" dirty="0">
                <a:latin typeface="+mj-ea"/>
                <a:ea typeface="+mj-ea"/>
              </a:rPr>
              <a:t>웃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smtClean="0">
                <a:latin typeface="+mj-ea"/>
                <a:ea typeface="+mj-ea"/>
              </a:rPr>
              <a:t>Logout</a:t>
            </a:r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67" name="직사각형 66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7566284" y="2712714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9" name="TextBox 1"/>
          <p:cNvSpPr txBox="1"/>
          <p:nvPr/>
        </p:nvSpPr>
        <p:spPr>
          <a:xfrm>
            <a:off x="8118272" y="2842898"/>
            <a:ext cx="7248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리스트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smtClean="0">
                <a:latin typeface="+mj-ea"/>
                <a:ea typeface="+mj-ea"/>
              </a:rPr>
              <a:t>List</a:t>
            </a:r>
            <a:endParaRPr lang="ko-KR" altLang="en-US" dirty="0">
              <a:latin typeface="+mj-ea"/>
              <a:ea typeface="+mj-ea"/>
            </a:endParaRPr>
          </a:p>
        </p:txBody>
      </p:sp>
      <p:cxnSp>
        <p:nvCxnSpPr>
          <p:cNvPr id="7" name="직선 화살표 연결선 6"/>
          <p:cNvCxnSpPr/>
          <p:nvPr/>
        </p:nvCxnSpPr>
        <p:spPr>
          <a:xfrm>
            <a:off x="1400537" y="2389551"/>
            <a:ext cx="219919" cy="32316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직선 화살표 연결선 69"/>
          <p:cNvCxnSpPr/>
          <p:nvPr/>
        </p:nvCxnSpPr>
        <p:spPr>
          <a:xfrm flipV="1">
            <a:off x="2669208" y="3749120"/>
            <a:ext cx="447794" cy="37482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직선 화살표 연결선 73"/>
          <p:cNvCxnSpPr/>
          <p:nvPr/>
        </p:nvCxnSpPr>
        <p:spPr>
          <a:xfrm flipH="1">
            <a:off x="2737396" y="3222985"/>
            <a:ext cx="40288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6" name="직선 화살표 연결선 75"/>
          <p:cNvCxnSpPr/>
          <p:nvPr/>
        </p:nvCxnSpPr>
        <p:spPr>
          <a:xfrm flipV="1">
            <a:off x="5032809" y="3844108"/>
            <a:ext cx="242542" cy="2291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8" name="직선 화살표 연결선 77"/>
          <p:cNvCxnSpPr/>
          <p:nvPr/>
        </p:nvCxnSpPr>
        <p:spPr>
          <a:xfrm flipH="1">
            <a:off x="8484074" y="5146950"/>
            <a:ext cx="3364" cy="3305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9" name="직선 화살표 연결선 88"/>
          <p:cNvCxnSpPr/>
          <p:nvPr/>
        </p:nvCxnSpPr>
        <p:spPr>
          <a:xfrm flipV="1">
            <a:off x="9462730" y="2684168"/>
            <a:ext cx="462490" cy="39642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1" name="직선 화살표 연결선 90"/>
          <p:cNvCxnSpPr/>
          <p:nvPr/>
        </p:nvCxnSpPr>
        <p:spPr>
          <a:xfrm flipH="1">
            <a:off x="10974812" y="3158687"/>
            <a:ext cx="3364" cy="3305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5" name="직선 화살표 연결선 94"/>
          <p:cNvCxnSpPr/>
          <p:nvPr/>
        </p:nvCxnSpPr>
        <p:spPr>
          <a:xfrm flipV="1">
            <a:off x="7089230" y="3080597"/>
            <a:ext cx="358281" cy="3231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7" name="직선 화살표 연결선 96"/>
          <p:cNvCxnSpPr/>
          <p:nvPr/>
        </p:nvCxnSpPr>
        <p:spPr>
          <a:xfrm>
            <a:off x="7089230" y="4493134"/>
            <a:ext cx="358281" cy="32360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3" name="직선 화살표 연결선 102"/>
          <p:cNvCxnSpPr/>
          <p:nvPr/>
        </p:nvCxnSpPr>
        <p:spPr>
          <a:xfrm flipV="1">
            <a:off x="6293575" y="2496361"/>
            <a:ext cx="0" cy="938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5" name="직사각형 104">
            <a:extLst>
              <a:ext uri="{FF2B5EF4-FFF2-40B4-BE49-F238E27FC236}">
                <a16:creationId xmlns:lc="http://schemas.openxmlformats.org/drawingml/2006/lockedCanvas" xmlns:a16="http://schemas.microsoft.com/office/drawing/2014/main" xmlns="" id="{4EB988B4-C00D-4C93-AB9F-EEE089F98556}"/>
              </a:ext>
            </a:extLst>
          </p:cNvPr>
          <p:cNvSpPr/>
          <p:nvPr/>
        </p:nvSpPr>
        <p:spPr>
          <a:xfrm>
            <a:off x="10006247" y="4858871"/>
            <a:ext cx="1828853" cy="906700"/>
          </a:xfrm>
          <a:prstGeom prst="rect">
            <a:avLst/>
          </a:prstGeom>
          <a:solidFill>
            <a:srgbClr val="F0E5D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" name="TextBox 1"/>
          <p:cNvSpPr txBox="1"/>
          <p:nvPr/>
        </p:nvSpPr>
        <p:spPr>
          <a:xfrm>
            <a:off x="10349523" y="4989055"/>
            <a:ext cx="11423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atin typeface="+mj-ea"/>
                <a:ea typeface="+mj-ea"/>
              </a:rPr>
              <a:t>로그인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err="1" smtClean="0">
                <a:latin typeface="+mj-ea"/>
                <a:ea typeface="+mj-ea"/>
              </a:rPr>
              <a:t>loginForm</a:t>
            </a:r>
            <a:endParaRPr lang="ko-KR" altLang="en-US" dirty="0">
              <a:latin typeface="+mj-ea"/>
              <a:ea typeface="+mj-ea"/>
            </a:endParaRPr>
          </a:p>
        </p:txBody>
      </p:sp>
      <p:cxnSp>
        <p:nvCxnSpPr>
          <p:cNvPr id="107" name="직선 화살표 연결선 106"/>
          <p:cNvCxnSpPr/>
          <p:nvPr/>
        </p:nvCxnSpPr>
        <p:spPr>
          <a:xfrm flipV="1">
            <a:off x="9514834" y="5477492"/>
            <a:ext cx="358281" cy="3231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8" name="직선 화살표 연결선 107"/>
          <p:cNvCxnSpPr/>
          <p:nvPr/>
        </p:nvCxnSpPr>
        <p:spPr>
          <a:xfrm flipH="1">
            <a:off x="10950757" y="4493134"/>
            <a:ext cx="3364" cy="3305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10092576" y="5860972"/>
            <a:ext cx="17425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>
                <a:latin typeface="+mj-lt"/>
              </a:rPr>
              <a:t>회원탈퇴와 수정 시 </a:t>
            </a:r>
            <a:endParaRPr lang="en-US" altLang="ko-KR" sz="1600" dirty="0" smtClean="0">
              <a:latin typeface="+mj-lt"/>
            </a:endParaRPr>
          </a:p>
          <a:p>
            <a:r>
              <a:rPr lang="ko-KR" altLang="en-US" sz="1600" dirty="0" err="1" smtClean="0">
                <a:latin typeface="+mj-lt"/>
              </a:rPr>
              <a:t>로그인폼으로</a:t>
            </a:r>
            <a:r>
              <a:rPr lang="ko-KR" altLang="en-US" sz="1600" dirty="0" smtClean="0">
                <a:latin typeface="+mj-lt"/>
              </a:rPr>
              <a:t> 돌아감</a:t>
            </a:r>
            <a:endParaRPr lang="ko-KR" altLang="en-US" sz="1600" dirty="0">
              <a:latin typeface="+mj-lt"/>
            </a:endParaRPr>
          </a:p>
        </p:txBody>
      </p:sp>
      <p:cxnSp>
        <p:nvCxnSpPr>
          <p:cNvPr id="111" name="직선 화살표 연결선 110"/>
          <p:cNvCxnSpPr/>
          <p:nvPr/>
        </p:nvCxnSpPr>
        <p:spPr>
          <a:xfrm flipH="1">
            <a:off x="4396842" y="2028707"/>
            <a:ext cx="878509" cy="58074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60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사각형: 둥근 위쪽 모서리 17">
            <a:extLst>
              <a:ext uri="{FF2B5EF4-FFF2-40B4-BE49-F238E27FC236}">
                <a16:creationId xmlns="" xmlns:a16="http://schemas.microsoft.com/office/drawing/2014/main" id="{3C6788F7-731F-4752-9288-2F8E5AE4A3C0}"/>
              </a:ext>
            </a:extLst>
          </p:cNvPr>
          <p:cNvSpPr/>
          <p:nvPr/>
        </p:nvSpPr>
        <p:spPr>
          <a:xfrm>
            <a:off x="214310" y="1372147"/>
            <a:ext cx="11763375" cy="5247713"/>
          </a:xfrm>
          <a:prstGeom prst="round2SameRect">
            <a:avLst>
              <a:gd name="adj1" fmla="val 3680"/>
              <a:gd name="adj2" fmla="val 0"/>
            </a:avLst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>
            <a:extLst>
              <a:ext uri="{FF2B5EF4-FFF2-40B4-BE49-F238E27FC236}">
                <a16:creationId xmlns="" xmlns:a16="http://schemas.microsoft.com/office/drawing/2014/main" id="{D1BD6460-22F9-418C-A72D-05009D498E3C}"/>
              </a:ext>
            </a:extLst>
          </p:cNvPr>
          <p:cNvCxnSpPr>
            <a:cxnSpLocks/>
          </p:cNvCxnSpPr>
          <p:nvPr/>
        </p:nvCxnSpPr>
        <p:spPr>
          <a:xfrm>
            <a:off x="-178590" y="648741"/>
            <a:ext cx="12549179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="" xmlns:a16="http://schemas.microsoft.com/office/drawing/2014/main" id="{0495D9B1-0E21-4ED8-911E-B8B88C08FD06}"/>
              </a:ext>
            </a:extLst>
          </p:cNvPr>
          <p:cNvSpPr/>
          <p:nvPr/>
        </p:nvSpPr>
        <p:spPr>
          <a:xfrm>
            <a:off x="3850477" y="370756"/>
            <a:ext cx="4491039" cy="514350"/>
          </a:xfrm>
          <a:prstGeom prst="rect">
            <a:avLst/>
          </a:prstGeom>
          <a:solidFill>
            <a:srgbClr val="F4EAE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C28F9A6-1F87-4DD8-9C6B-14C8D88E1602}"/>
              </a:ext>
            </a:extLst>
          </p:cNvPr>
          <p:cNvSpPr txBox="1"/>
          <p:nvPr/>
        </p:nvSpPr>
        <p:spPr>
          <a:xfrm>
            <a:off x="5365215" y="443265"/>
            <a:ext cx="129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1.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회원가입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배달의민족 주아" pitchFamily="18" charset="-127"/>
              <a:ea typeface="배달의민족 주아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0" y="1372147"/>
            <a:ext cx="11763375" cy="5373309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560" y="5015366"/>
            <a:ext cx="5044877" cy="128027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215" y="1844360"/>
            <a:ext cx="1846642" cy="227390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290088" y="2340205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mi</a:t>
            </a:r>
            <a:endParaRPr lang="ko-KR" altLang="en-US" dirty="0"/>
          </a:p>
        </p:txBody>
      </p:sp>
      <p:sp>
        <p:nvSpPr>
          <p:cNvPr id="10" name="아래쪽 화살표 9"/>
          <p:cNvSpPr/>
          <p:nvPr/>
        </p:nvSpPr>
        <p:spPr>
          <a:xfrm>
            <a:off x="9977377" y="2092409"/>
            <a:ext cx="324091" cy="291486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3573560" y="4527858"/>
            <a:ext cx="1548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Sql</a:t>
            </a:r>
            <a:r>
              <a:rPr lang="en-US" altLang="ko-KR" dirty="0" smtClean="0"/>
              <a:t> </a:t>
            </a:r>
            <a:r>
              <a:rPr lang="ko-KR" altLang="en-US" dirty="0" smtClean="0"/>
              <a:t>저장된 정보</a:t>
            </a:r>
            <a:endParaRPr lang="ko-KR" altLang="en-US" dirty="0"/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1" y="1372146"/>
            <a:ext cx="11763375" cy="537330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266938" y="234917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bomi</a:t>
            </a:r>
            <a:endParaRPr lang="ko-KR" altLang="en-US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678" y="2383895"/>
            <a:ext cx="1846642" cy="2273904"/>
          </a:xfrm>
          <a:prstGeom prst="rect">
            <a:avLst/>
          </a:prstGeom>
        </p:spPr>
      </p:pic>
      <p:sp>
        <p:nvSpPr>
          <p:cNvPr id="17" name="아래쪽 화살표 16"/>
          <p:cNvSpPr/>
          <p:nvPr/>
        </p:nvSpPr>
        <p:spPr>
          <a:xfrm>
            <a:off x="9896354" y="2137158"/>
            <a:ext cx="405114" cy="256761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왼쪽 화살표 18"/>
          <p:cNvSpPr/>
          <p:nvPr/>
        </p:nvSpPr>
        <p:spPr>
          <a:xfrm>
            <a:off x="6377542" y="3932847"/>
            <a:ext cx="381965" cy="251906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6790508" y="3735635"/>
            <a:ext cx="1551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확인 누르고</a:t>
            </a:r>
            <a:endParaRPr lang="en-US" altLang="ko-KR" dirty="0" smtClean="0"/>
          </a:p>
          <a:p>
            <a:r>
              <a:rPr lang="ko-KR" altLang="en-US" dirty="0" smtClean="0"/>
              <a:t>회원정보 입력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3" name="아래쪽 화살표 22"/>
          <p:cNvSpPr/>
          <p:nvPr/>
        </p:nvSpPr>
        <p:spPr>
          <a:xfrm>
            <a:off x="5893442" y="5409144"/>
            <a:ext cx="405114" cy="256761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561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7" grpId="0" animBg="1"/>
      <p:bldP spid="19" grpId="0" animBg="1"/>
      <p:bldP spid="20" grpId="0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사각형: 둥근 위쪽 모서리 17">
            <a:extLst>
              <a:ext uri="{FF2B5EF4-FFF2-40B4-BE49-F238E27FC236}">
                <a16:creationId xmlns="" xmlns:a16="http://schemas.microsoft.com/office/drawing/2014/main" id="{3C6788F7-731F-4752-9288-2F8E5AE4A3C0}"/>
              </a:ext>
            </a:extLst>
          </p:cNvPr>
          <p:cNvSpPr/>
          <p:nvPr/>
        </p:nvSpPr>
        <p:spPr>
          <a:xfrm>
            <a:off x="214310" y="1372147"/>
            <a:ext cx="11763375" cy="5247713"/>
          </a:xfrm>
          <a:prstGeom prst="round2SameRect">
            <a:avLst>
              <a:gd name="adj1" fmla="val 3680"/>
              <a:gd name="adj2" fmla="val 0"/>
            </a:avLst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>
            <a:extLst>
              <a:ext uri="{FF2B5EF4-FFF2-40B4-BE49-F238E27FC236}">
                <a16:creationId xmlns="" xmlns:a16="http://schemas.microsoft.com/office/drawing/2014/main" id="{D1BD6460-22F9-418C-A72D-05009D498E3C}"/>
              </a:ext>
            </a:extLst>
          </p:cNvPr>
          <p:cNvCxnSpPr>
            <a:cxnSpLocks/>
          </p:cNvCxnSpPr>
          <p:nvPr/>
        </p:nvCxnSpPr>
        <p:spPr>
          <a:xfrm>
            <a:off x="-178590" y="648741"/>
            <a:ext cx="12549179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="" xmlns:a16="http://schemas.microsoft.com/office/drawing/2014/main" id="{0495D9B1-0E21-4ED8-911E-B8B88C08FD06}"/>
              </a:ext>
            </a:extLst>
          </p:cNvPr>
          <p:cNvSpPr/>
          <p:nvPr/>
        </p:nvSpPr>
        <p:spPr>
          <a:xfrm>
            <a:off x="3850477" y="370756"/>
            <a:ext cx="4491039" cy="514350"/>
          </a:xfrm>
          <a:prstGeom prst="rect">
            <a:avLst/>
          </a:prstGeom>
          <a:solidFill>
            <a:srgbClr val="F4EAE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C28F9A6-1F87-4DD8-9C6B-14C8D88E1602}"/>
              </a:ext>
            </a:extLst>
          </p:cNvPr>
          <p:cNvSpPr txBox="1"/>
          <p:nvPr/>
        </p:nvSpPr>
        <p:spPr>
          <a:xfrm>
            <a:off x="5365215" y="443265"/>
            <a:ext cx="129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2.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로그인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배달의민족 주아" pitchFamily="18" charset="-127"/>
              <a:ea typeface="배달의민족 주아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0" y="1372147"/>
            <a:ext cx="11763375" cy="52477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57571" y="2673745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mi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672737" y="3370155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mi</a:t>
            </a:r>
            <a:endParaRPr lang="ko-KR" altLang="en-US" dirty="0"/>
          </a:p>
        </p:txBody>
      </p:sp>
      <p:sp>
        <p:nvSpPr>
          <p:cNvPr id="5" name="아래쪽 화살표 4"/>
          <p:cNvSpPr/>
          <p:nvPr/>
        </p:nvSpPr>
        <p:spPr>
          <a:xfrm>
            <a:off x="7222603" y="3900669"/>
            <a:ext cx="370389" cy="254643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왼쪽 화살표 11"/>
          <p:cNvSpPr/>
          <p:nvPr/>
        </p:nvSpPr>
        <p:spPr>
          <a:xfrm>
            <a:off x="6790508" y="4858822"/>
            <a:ext cx="381965" cy="251906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7203474" y="4661610"/>
            <a:ext cx="1551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누를시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회원가입폼으로</a:t>
            </a:r>
            <a:r>
              <a:rPr lang="ko-KR" altLang="en-US" dirty="0" smtClean="0"/>
              <a:t> 돌아감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006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5" grpId="0" animBg="1"/>
      <p:bldP spid="12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사각형: 둥근 위쪽 모서리 17">
            <a:extLst>
              <a:ext uri="{FF2B5EF4-FFF2-40B4-BE49-F238E27FC236}">
                <a16:creationId xmlns="" xmlns:a16="http://schemas.microsoft.com/office/drawing/2014/main" id="{3C6788F7-731F-4752-9288-2F8E5AE4A3C0}"/>
              </a:ext>
            </a:extLst>
          </p:cNvPr>
          <p:cNvSpPr/>
          <p:nvPr/>
        </p:nvSpPr>
        <p:spPr>
          <a:xfrm>
            <a:off x="214311" y="1372147"/>
            <a:ext cx="11763375" cy="5247713"/>
          </a:xfrm>
          <a:prstGeom prst="round2SameRect">
            <a:avLst>
              <a:gd name="adj1" fmla="val 3680"/>
              <a:gd name="adj2" fmla="val 0"/>
            </a:avLst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>
            <a:extLst>
              <a:ext uri="{FF2B5EF4-FFF2-40B4-BE49-F238E27FC236}">
                <a16:creationId xmlns="" xmlns:a16="http://schemas.microsoft.com/office/drawing/2014/main" id="{D1BD6460-22F9-418C-A72D-05009D498E3C}"/>
              </a:ext>
            </a:extLst>
          </p:cNvPr>
          <p:cNvCxnSpPr>
            <a:cxnSpLocks/>
          </p:cNvCxnSpPr>
          <p:nvPr/>
        </p:nvCxnSpPr>
        <p:spPr>
          <a:xfrm>
            <a:off x="-178590" y="648741"/>
            <a:ext cx="12549179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="" xmlns:a16="http://schemas.microsoft.com/office/drawing/2014/main" id="{0495D9B1-0E21-4ED8-911E-B8B88C08FD06}"/>
              </a:ext>
            </a:extLst>
          </p:cNvPr>
          <p:cNvSpPr/>
          <p:nvPr/>
        </p:nvSpPr>
        <p:spPr>
          <a:xfrm>
            <a:off x="3850477" y="370756"/>
            <a:ext cx="4491039" cy="514350"/>
          </a:xfrm>
          <a:prstGeom prst="rect">
            <a:avLst/>
          </a:prstGeom>
          <a:solidFill>
            <a:srgbClr val="F4EAE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C28F9A6-1F87-4DD8-9C6B-14C8D88E1602}"/>
              </a:ext>
            </a:extLst>
          </p:cNvPr>
          <p:cNvSpPr txBox="1"/>
          <p:nvPr/>
        </p:nvSpPr>
        <p:spPr>
          <a:xfrm>
            <a:off x="5265690" y="423543"/>
            <a:ext cx="1660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3</a:t>
            </a:r>
            <a:r>
              <a:rPr lang="en-US" altLang="ko-KR" smtClean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메인페이</a:t>
            </a:r>
            <a:r>
              <a:rPr lang="ko-KR" alt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지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배달의민족 주아" pitchFamily="18" charset="-127"/>
              <a:ea typeface="배달의민족 주아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0" y="1372147"/>
            <a:ext cx="11763375" cy="5247713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334" y="1372147"/>
            <a:ext cx="5363324" cy="1495634"/>
          </a:xfrm>
          <a:prstGeom prst="rect">
            <a:avLst/>
          </a:prstGeom>
        </p:spPr>
      </p:pic>
      <p:sp>
        <p:nvSpPr>
          <p:cNvPr id="4" name="아래쪽 화살표 3"/>
          <p:cNvSpPr/>
          <p:nvPr/>
        </p:nvSpPr>
        <p:spPr>
          <a:xfrm>
            <a:off x="4595150" y="3715474"/>
            <a:ext cx="347240" cy="315254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006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사각형: 둥근 위쪽 모서리 17">
            <a:extLst>
              <a:ext uri="{FF2B5EF4-FFF2-40B4-BE49-F238E27FC236}">
                <a16:creationId xmlns="" xmlns:a16="http://schemas.microsoft.com/office/drawing/2014/main" id="{3C6788F7-731F-4752-9288-2F8E5AE4A3C0}"/>
              </a:ext>
            </a:extLst>
          </p:cNvPr>
          <p:cNvSpPr/>
          <p:nvPr/>
        </p:nvSpPr>
        <p:spPr>
          <a:xfrm>
            <a:off x="214310" y="1372147"/>
            <a:ext cx="11763375" cy="5247713"/>
          </a:xfrm>
          <a:prstGeom prst="round2SameRect">
            <a:avLst>
              <a:gd name="adj1" fmla="val 3680"/>
              <a:gd name="adj2" fmla="val 0"/>
            </a:avLst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>
            <a:extLst>
              <a:ext uri="{FF2B5EF4-FFF2-40B4-BE49-F238E27FC236}">
                <a16:creationId xmlns="" xmlns:a16="http://schemas.microsoft.com/office/drawing/2014/main" id="{D1BD6460-22F9-418C-A72D-05009D498E3C}"/>
              </a:ext>
            </a:extLst>
          </p:cNvPr>
          <p:cNvCxnSpPr>
            <a:cxnSpLocks/>
          </p:cNvCxnSpPr>
          <p:nvPr/>
        </p:nvCxnSpPr>
        <p:spPr>
          <a:xfrm>
            <a:off x="-178590" y="648741"/>
            <a:ext cx="12549179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="" xmlns:a16="http://schemas.microsoft.com/office/drawing/2014/main" id="{0495D9B1-0E21-4ED8-911E-B8B88C08FD06}"/>
              </a:ext>
            </a:extLst>
          </p:cNvPr>
          <p:cNvSpPr/>
          <p:nvPr/>
        </p:nvSpPr>
        <p:spPr>
          <a:xfrm>
            <a:off x="3850477" y="370756"/>
            <a:ext cx="4491039" cy="514350"/>
          </a:xfrm>
          <a:prstGeom prst="rect">
            <a:avLst/>
          </a:prstGeom>
          <a:solidFill>
            <a:srgbClr val="F4EAE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C28F9A6-1F87-4DD8-9C6B-14C8D88E1602}"/>
              </a:ext>
            </a:extLst>
          </p:cNvPr>
          <p:cNvSpPr txBox="1"/>
          <p:nvPr/>
        </p:nvSpPr>
        <p:spPr>
          <a:xfrm>
            <a:off x="5365215" y="443265"/>
            <a:ext cx="129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4.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회원수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정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0" y="1332341"/>
            <a:ext cx="11763375" cy="5327323"/>
          </a:xfrm>
          <a:prstGeom prst="rect">
            <a:avLst/>
          </a:prstGeom>
        </p:spPr>
      </p:pic>
      <p:sp>
        <p:nvSpPr>
          <p:cNvPr id="3" name="아래쪽 화살표 2"/>
          <p:cNvSpPr/>
          <p:nvPr/>
        </p:nvSpPr>
        <p:spPr>
          <a:xfrm>
            <a:off x="5683170" y="5660021"/>
            <a:ext cx="412829" cy="300942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214" y="370756"/>
            <a:ext cx="9450120" cy="64493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97031" y="175934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mi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91590" y="2511700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me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09417" y="3306578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미</a:t>
            </a:r>
            <a:r>
              <a:rPr lang="ko-KR" altLang="en-US" dirty="0" err="1"/>
              <a:t>이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940" y="4058419"/>
            <a:ext cx="1473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mi@daum.net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69879" y="4848736"/>
            <a:ext cx="1611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01012345678</a:t>
            </a:r>
            <a:endParaRPr lang="ko-KR" altLang="en-US" dirty="0"/>
          </a:p>
        </p:txBody>
      </p:sp>
      <p:sp>
        <p:nvSpPr>
          <p:cNvPr id="9" name="타원 8"/>
          <p:cNvSpPr/>
          <p:nvPr/>
        </p:nvSpPr>
        <p:spPr>
          <a:xfrm>
            <a:off x="7581417" y="5868367"/>
            <a:ext cx="162046" cy="15047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아래쪽 화살표 9"/>
          <p:cNvSpPr/>
          <p:nvPr/>
        </p:nvSpPr>
        <p:spPr>
          <a:xfrm>
            <a:off x="8449519" y="6331352"/>
            <a:ext cx="324091" cy="288508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94" y="1406336"/>
            <a:ext cx="5363324" cy="1514687"/>
          </a:xfrm>
          <a:prstGeom prst="rect">
            <a:avLst/>
          </a:prstGeom>
        </p:spPr>
      </p:pic>
      <p:sp>
        <p:nvSpPr>
          <p:cNvPr id="17" name="아래쪽 화살표 16"/>
          <p:cNvSpPr/>
          <p:nvPr/>
        </p:nvSpPr>
        <p:spPr>
          <a:xfrm>
            <a:off x="5046562" y="2093953"/>
            <a:ext cx="436327" cy="383022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4275606" y="1406336"/>
            <a:ext cx="1712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확인 </a:t>
            </a:r>
            <a:r>
              <a:rPr lang="ko-KR" altLang="en-US" dirty="0" err="1" smtClean="0"/>
              <a:t>누를시</a:t>
            </a:r>
            <a:endParaRPr lang="en-US" altLang="ko-KR" dirty="0"/>
          </a:p>
          <a:p>
            <a:r>
              <a:rPr lang="ko-KR" altLang="en-US" dirty="0" err="1" smtClean="0"/>
              <a:t>로그인폼으로</a:t>
            </a:r>
            <a:r>
              <a:rPr lang="ko-KR" altLang="en-US" dirty="0" smtClean="0"/>
              <a:t> 이동</a:t>
            </a:r>
            <a:endParaRPr lang="ko-KR" altLang="en-US" dirty="0"/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596" y="1172405"/>
            <a:ext cx="8179089" cy="5641902"/>
          </a:xfrm>
          <a:prstGeom prst="rect">
            <a:avLst/>
          </a:prstGeom>
        </p:spPr>
      </p:pic>
      <p:cxnSp>
        <p:nvCxnSpPr>
          <p:cNvPr id="21" name="직선 연결선 20"/>
          <p:cNvCxnSpPr/>
          <p:nvPr/>
        </p:nvCxnSpPr>
        <p:spPr>
          <a:xfrm>
            <a:off x="4323349" y="4078923"/>
            <a:ext cx="713000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419730" y="1340546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변경된거</a:t>
            </a:r>
            <a:r>
              <a:rPr lang="ko-KR" altLang="en-US" dirty="0" smtClean="0"/>
              <a:t> 확인</a:t>
            </a:r>
            <a:endParaRPr lang="ko-KR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64494" y="796928"/>
            <a:ext cx="2109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메인페이지</a:t>
            </a:r>
            <a:r>
              <a:rPr lang="en-US" altLang="ko-KR" dirty="0" smtClean="0"/>
              <a:t>-&gt;</a:t>
            </a:r>
            <a:r>
              <a:rPr lang="ko-KR" altLang="en-US" dirty="0" smtClean="0"/>
              <a:t>회원정보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0520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11" grpId="0"/>
      <p:bldP spid="7" grpId="0"/>
      <p:bldP spid="8" grpId="0"/>
      <p:bldP spid="9" grpId="0" animBg="1"/>
      <p:bldP spid="10" grpId="0" animBg="1"/>
      <p:bldP spid="17" grpId="0" animBg="1"/>
      <p:bldP spid="17" grpId="1" animBg="1"/>
      <p:bldP spid="23" grpId="0"/>
      <p:bldP spid="23" grpId="1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사각형: 둥근 위쪽 모서리 17">
            <a:extLst>
              <a:ext uri="{FF2B5EF4-FFF2-40B4-BE49-F238E27FC236}">
                <a16:creationId xmlns="" xmlns:a16="http://schemas.microsoft.com/office/drawing/2014/main" id="{3C6788F7-731F-4752-9288-2F8E5AE4A3C0}"/>
              </a:ext>
            </a:extLst>
          </p:cNvPr>
          <p:cNvSpPr/>
          <p:nvPr/>
        </p:nvSpPr>
        <p:spPr>
          <a:xfrm>
            <a:off x="214310" y="1372147"/>
            <a:ext cx="11763375" cy="5247713"/>
          </a:xfrm>
          <a:prstGeom prst="round2SameRect">
            <a:avLst>
              <a:gd name="adj1" fmla="val 3680"/>
              <a:gd name="adj2" fmla="val 0"/>
            </a:avLst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연결선 12">
            <a:extLst>
              <a:ext uri="{FF2B5EF4-FFF2-40B4-BE49-F238E27FC236}">
                <a16:creationId xmlns="" xmlns:a16="http://schemas.microsoft.com/office/drawing/2014/main" id="{D1BD6460-22F9-418C-A72D-05009D498E3C}"/>
              </a:ext>
            </a:extLst>
          </p:cNvPr>
          <p:cNvCxnSpPr>
            <a:cxnSpLocks/>
          </p:cNvCxnSpPr>
          <p:nvPr/>
        </p:nvCxnSpPr>
        <p:spPr>
          <a:xfrm>
            <a:off x="-178590" y="648741"/>
            <a:ext cx="12549179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="" xmlns:a16="http://schemas.microsoft.com/office/drawing/2014/main" id="{0495D9B1-0E21-4ED8-911E-B8B88C08FD06}"/>
              </a:ext>
            </a:extLst>
          </p:cNvPr>
          <p:cNvSpPr/>
          <p:nvPr/>
        </p:nvSpPr>
        <p:spPr>
          <a:xfrm>
            <a:off x="3850477" y="370756"/>
            <a:ext cx="4491039" cy="514350"/>
          </a:xfrm>
          <a:prstGeom prst="rect">
            <a:avLst/>
          </a:prstGeom>
          <a:solidFill>
            <a:srgbClr val="F4EAE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C28F9A6-1F87-4DD8-9C6B-14C8D88E1602}"/>
              </a:ext>
            </a:extLst>
          </p:cNvPr>
          <p:cNvSpPr txBox="1"/>
          <p:nvPr/>
        </p:nvSpPr>
        <p:spPr>
          <a:xfrm>
            <a:off x="5365215" y="443265"/>
            <a:ext cx="129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5.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회원탈퇴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배달의민족 주아" pitchFamily="18" charset="-127"/>
              <a:ea typeface="배달의민족 주아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09" y="1372147"/>
            <a:ext cx="11763375" cy="52477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449233" y="2777919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mi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62733" y="3543794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me</a:t>
            </a:r>
            <a:endParaRPr lang="ko-KR" altLang="en-US" dirty="0"/>
          </a:p>
        </p:txBody>
      </p:sp>
      <p:sp>
        <p:nvSpPr>
          <p:cNvPr id="4" name="아래쪽 화살표 3"/>
          <p:cNvSpPr/>
          <p:nvPr/>
        </p:nvSpPr>
        <p:spPr>
          <a:xfrm>
            <a:off x="5900733" y="3985796"/>
            <a:ext cx="390526" cy="344503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623" y="1372147"/>
            <a:ext cx="5334745" cy="1505160"/>
          </a:xfrm>
          <a:prstGeom prst="rect">
            <a:avLst/>
          </a:prstGeom>
        </p:spPr>
      </p:pic>
      <p:sp>
        <p:nvSpPr>
          <p:cNvPr id="11" name="왼쪽 화살표 10"/>
          <p:cNvSpPr/>
          <p:nvPr/>
        </p:nvSpPr>
        <p:spPr>
          <a:xfrm>
            <a:off x="8611456" y="2428188"/>
            <a:ext cx="381965" cy="251906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9024422" y="2230976"/>
            <a:ext cx="1809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확인 </a:t>
            </a:r>
            <a:r>
              <a:rPr lang="ko-KR" altLang="en-US" dirty="0" err="1" smtClean="0"/>
              <a:t>누를</a:t>
            </a:r>
            <a:r>
              <a:rPr lang="ko-KR" altLang="en-US" dirty="0" err="1"/>
              <a:t>시</a:t>
            </a:r>
            <a:endParaRPr lang="en-US" altLang="ko-KR" dirty="0" smtClean="0"/>
          </a:p>
          <a:p>
            <a:r>
              <a:rPr lang="ko-KR" altLang="en-US" dirty="0" err="1" smtClean="0"/>
              <a:t>로그인폼으로</a:t>
            </a:r>
            <a:r>
              <a:rPr lang="ko-KR" altLang="en-US" dirty="0" smtClean="0"/>
              <a:t> 이동</a:t>
            </a:r>
            <a:endParaRPr lang="ko-KR" altLang="en-US" dirty="0"/>
          </a:p>
        </p:txBody>
      </p:sp>
      <p:sp>
        <p:nvSpPr>
          <p:cNvPr id="16" name="왼쪽 화살표 15"/>
          <p:cNvSpPr/>
          <p:nvPr/>
        </p:nvSpPr>
        <p:spPr>
          <a:xfrm>
            <a:off x="9354164" y="5161742"/>
            <a:ext cx="381965" cy="251906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9767130" y="4964530"/>
            <a:ext cx="1809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로그인 </a:t>
            </a:r>
            <a:r>
              <a:rPr lang="ko-KR" altLang="en-US" dirty="0" err="1" smtClean="0"/>
              <a:t>누를시</a:t>
            </a:r>
            <a:endParaRPr lang="en-US" altLang="ko-KR" dirty="0" smtClean="0"/>
          </a:p>
          <a:p>
            <a:r>
              <a:rPr lang="ko-KR" altLang="en-US" dirty="0" err="1" smtClean="0"/>
              <a:t>로그인폼으로</a:t>
            </a:r>
            <a:r>
              <a:rPr lang="ko-KR" altLang="en-US" dirty="0" smtClean="0"/>
              <a:t> 이동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64494" y="796928"/>
            <a:ext cx="2129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메인페이지</a:t>
            </a:r>
            <a:r>
              <a:rPr lang="en-US" altLang="ko-KR" dirty="0" smtClean="0"/>
              <a:t>-&gt;</a:t>
            </a:r>
            <a:r>
              <a:rPr lang="ko-KR" altLang="en-US" dirty="0" smtClean="0"/>
              <a:t>회원탈퇴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006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4" grpId="0" animBg="1"/>
      <p:bldP spid="11" grpId="0" animBg="1"/>
      <p:bldP spid="12" grpId="0"/>
      <p:bldP spid="16" grpId="0" animBg="1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다이아몬드 7">
            <a:extLst>
              <a:ext uri="{FF2B5EF4-FFF2-40B4-BE49-F238E27FC236}">
                <a16:creationId xmlns="" xmlns:a16="http://schemas.microsoft.com/office/drawing/2014/main" id="{256F7EF2-4652-48F0-B637-5583B0D42368}"/>
              </a:ext>
            </a:extLst>
          </p:cNvPr>
          <p:cNvSpPr/>
          <p:nvPr/>
        </p:nvSpPr>
        <p:spPr>
          <a:xfrm>
            <a:off x="4119785" y="1368938"/>
            <a:ext cx="3952429" cy="3917438"/>
          </a:xfrm>
          <a:prstGeom prst="diamond">
            <a:avLst/>
          </a:prstGeom>
          <a:solidFill>
            <a:srgbClr val="FADAD8">
              <a:alpha val="74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다이아몬드 9">
            <a:extLst>
              <a:ext uri="{FF2B5EF4-FFF2-40B4-BE49-F238E27FC236}">
                <a16:creationId xmlns="" xmlns:a16="http://schemas.microsoft.com/office/drawing/2014/main" id="{0E172ED3-C2E8-4C40-AA5B-5FC1B20FB783}"/>
              </a:ext>
            </a:extLst>
          </p:cNvPr>
          <p:cNvSpPr/>
          <p:nvPr/>
        </p:nvSpPr>
        <p:spPr>
          <a:xfrm rot="1300671">
            <a:off x="4224737" y="1402361"/>
            <a:ext cx="3894927" cy="4053276"/>
          </a:xfrm>
          <a:prstGeom prst="diamond">
            <a:avLst/>
          </a:prstGeom>
          <a:solidFill>
            <a:srgbClr val="FADAD8">
              <a:alpha val="4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62F6833-7222-4D26-B648-27EBD3AFF3D9}"/>
              </a:ext>
            </a:extLst>
          </p:cNvPr>
          <p:cNvSpPr txBox="1"/>
          <p:nvPr/>
        </p:nvSpPr>
        <p:spPr>
          <a:xfrm>
            <a:off x="5039171" y="2576122"/>
            <a:ext cx="22660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Thank </a:t>
            </a:r>
          </a:p>
          <a:p>
            <a:pPr algn="dist"/>
            <a:r>
              <a:rPr lang="en-US" altLang="ko-KR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you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배달의민족 주아" pitchFamily="18" charset="-127"/>
              <a:ea typeface="배달의민족 주아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99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배달의 민족">
      <a:majorFont>
        <a:latin typeface="배달의민족 주아"/>
        <a:ea typeface="배달의민족 주아"/>
        <a:cs typeface=""/>
      </a:majorFont>
      <a:minorFont>
        <a:latin typeface="배달의민족 주아"/>
        <a:ea typeface="배달의민족 주아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100</Words>
  <Application>Microsoft Office PowerPoint</Application>
  <PresentationFormat>사용자 지정</PresentationFormat>
  <Paragraphs>68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굴림</vt:lpstr>
      <vt:lpstr>Arial</vt:lpstr>
      <vt:lpstr>배달의민족 주아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조예림</dc:creator>
  <cp:lastModifiedBy>step</cp:lastModifiedBy>
  <cp:revision>26</cp:revision>
  <dcterms:created xsi:type="dcterms:W3CDTF">2018-03-30T09:07:07Z</dcterms:created>
  <dcterms:modified xsi:type="dcterms:W3CDTF">2018-06-14T07:02:58Z</dcterms:modified>
</cp:coreProperties>
</file>