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79744" autoAdjust="0"/>
  </p:normalViewPr>
  <p:slideViewPr>
    <p:cSldViewPr snapToGrid="0">
      <p:cViewPr varScale="1">
        <p:scale>
          <a:sx n="93" d="100"/>
          <a:sy n="93" d="100"/>
        </p:scale>
        <p:origin x="12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CE238-908B-4CA7-9196-0CB43AB1826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74392-6D36-4ECA-BC0D-F7927B624A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0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</a:t>
            </a:r>
            <a:r>
              <a:rPr lang="ko-KR" altLang="en-US" baseline="0" dirty="0" smtClean="0"/>
              <a:t> </a:t>
            </a:r>
            <a:r>
              <a:rPr lang="en-US" altLang="ko-KR" baseline="0" dirty="0" smtClean="0"/>
              <a:t>ID</a:t>
            </a:r>
            <a:r>
              <a:rPr lang="ko-KR" altLang="en-US" baseline="0" dirty="0" smtClean="0"/>
              <a:t>와 </a:t>
            </a:r>
            <a:r>
              <a:rPr lang="en-US" altLang="ko-KR" baseline="0" dirty="0" smtClean="0"/>
              <a:t>PW</a:t>
            </a:r>
            <a:r>
              <a:rPr lang="ko-KR" altLang="en-US" baseline="0" dirty="0" smtClean="0"/>
              <a:t>를 입력하면 삭제 하는 부분입니다 </a:t>
            </a:r>
            <a:endParaRPr lang="en-US" altLang="ko-KR" baseline="0" dirty="0" smtClean="0"/>
          </a:p>
          <a:p>
            <a:r>
              <a:rPr lang="en-US" altLang="ko-KR" dirty="0" smtClean="0"/>
              <a:t>&lt;form method=“post” action=“</a:t>
            </a:r>
            <a:r>
              <a:rPr lang="en-US" altLang="ko-KR" dirty="0" err="1" smtClean="0"/>
              <a:t>deletePro.jsp</a:t>
            </a:r>
            <a:r>
              <a:rPr lang="en-US" altLang="ko-KR" dirty="0" smtClean="0"/>
              <a:t>”&gt; </a:t>
            </a:r>
            <a:r>
              <a:rPr lang="ko-KR" altLang="en-US" dirty="0" err="1" smtClean="0"/>
              <a:t>이부분은</a:t>
            </a:r>
            <a:r>
              <a:rPr lang="ko-KR" altLang="en-US" dirty="0" smtClean="0"/>
              <a:t> </a:t>
            </a:r>
            <a:r>
              <a:rPr lang="en-US" altLang="ko-KR" dirty="0" err="1" smtClean="0"/>
              <a:t>deletePro</a:t>
            </a:r>
            <a:r>
              <a:rPr lang="ko-KR" altLang="en-US" dirty="0" smtClean="0"/>
              <a:t>로 연결하여 </a:t>
            </a:r>
            <a:r>
              <a:rPr lang="en-US" altLang="ko-KR" dirty="0" smtClean="0"/>
              <a:t>DB</a:t>
            </a:r>
            <a:r>
              <a:rPr lang="ko-KR" altLang="en-US" dirty="0" smtClean="0"/>
              <a:t>랑 연동하는</a:t>
            </a:r>
            <a:r>
              <a:rPr lang="ko-KR" altLang="en-US" baseline="0" dirty="0" smtClean="0"/>
              <a:t> </a:t>
            </a:r>
            <a:r>
              <a:rPr lang="ko-KR" altLang="en-US" dirty="0" smtClean="0"/>
              <a:t>부분 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0112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</a:t>
            </a:r>
            <a:r>
              <a:rPr lang="en-US" altLang="ko-KR" dirty="0" smtClean="0"/>
              <a:t>DB</a:t>
            </a:r>
            <a:r>
              <a:rPr lang="ko-KR" altLang="en-US" dirty="0" smtClean="0"/>
              <a:t>에 회원 가입한 데이터를  저장합니다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3816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빈 창에 아이디랑 비밀번호 입력 후 수정할 목록을 입력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하면 수정이 </a:t>
            </a:r>
            <a:r>
              <a:rPr lang="ko-KR" altLang="en-US" baseline="0" dirty="0" err="1" smtClean="0"/>
              <a:t>됍니다</a:t>
            </a:r>
            <a:r>
              <a:rPr lang="en-US" altLang="ko-KR" baseline="0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7627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</a:t>
            </a:r>
            <a:r>
              <a:rPr lang="en-US" altLang="ko-KR" baseline="0" dirty="0" err="1" smtClean="0"/>
              <a:t>updateform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부분에서 입력되어 있는 수정된 정보를 저장 합니다</a:t>
            </a:r>
            <a:r>
              <a:rPr lang="en-US" altLang="ko-KR" baseline="0" smtClean="0"/>
              <a:t>.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543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</a:t>
            </a:r>
            <a:r>
              <a:rPr lang="en-US" altLang="ko-KR" dirty="0" smtClean="0"/>
              <a:t>DB</a:t>
            </a:r>
            <a:r>
              <a:rPr lang="ko-KR" altLang="en-US" dirty="0" smtClean="0"/>
              <a:t>에 있는 회원 정보를</a:t>
            </a:r>
            <a:r>
              <a:rPr lang="ko-KR" altLang="en-US" baseline="0" dirty="0" smtClean="0"/>
              <a:t> </a:t>
            </a:r>
            <a:r>
              <a:rPr lang="ko-KR" altLang="en-US" dirty="0" smtClean="0"/>
              <a:t>재거 하는 부분입니다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2708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회원전체보기를 누르면 회원 목록이 뜨는 곳 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754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회원 목록을 표로 나열 하는 부분입니다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114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로그인 창을 생성하는 부분입니다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36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</a:t>
            </a:r>
            <a:r>
              <a:rPr lang="ko-KR" altLang="en-US" baseline="0" dirty="0" smtClean="0"/>
              <a:t> </a:t>
            </a:r>
            <a:r>
              <a:rPr lang="en-US" altLang="ko-KR" dirty="0" smtClean="0"/>
              <a:t>DB</a:t>
            </a:r>
            <a:r>
              <a:rPr lang="ko-KR" altLang="en-US" dirty="0" smtClean="0"/>
              <a:t>에 저장된 </a:t>
            </a:r>
            <a:r>
              <a:rPr lang="en-US" altLang="ko-KR" dirty="0" smtClean="0"/>
              <a:t>ID</a:t>
            </a:r>
            <a:r>
              <a:rPr lang="ko-KR" altLang="en-US" dirty="0" smtClean="0"/>
              <a:t>나 </a:t>
            </a:r>
            <a:r>
              <a:rPr lang="en-US" altLang="ko-KR" dirty="0" smtClean="0"/>
              <a:t>PW</a:t>
            </a:r>
            <a:r>
              <a:rPr lang="ko-KR" altLang="en-US" dirty="0" smtClean="0"/>
              <a:t>랑 같으면 로그온이 되고 다르면 회원정보가 없습니다</a:t>
            </a:r>
            <a:r>
              <a:rPr lang="en-US" altLang="ko-KR" dirty="0" smtClean="0"/>
              <a:t>.</a:t>
            </a:r>
            <a:r>
              <a:rPr lang="en-US" altLang="ko-KR" baseline="0" dirty="0" smtClean="0"/>
              <a:t> </a:t>
            </a:r>
            <a:r>
              <a:rPr lang="ko-KR" altLang="en-US" dirty="0" smtClean="0"/>
              <a:t>를 출력하는 코드 입니다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 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8848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이 부분은 로그인 </a:t>
            </a:r>
            <a:r>
              <a:rPr lang="ko-KR" altLang="en-US" dirty="0" err="1" smtClean="0"/>
              <a:t>됐을때</a:t>
            </a:r>
            <a:r>
              <a:rPr lang="ko-KR" altLang="en-US" dirty="0" smtClean="0"/>
              <a:t> 뜨는 창입니다 로그아웃 버튼을 누르면 로그아웃 되었습니다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라고 팝업 창이 뜹니다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870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로그아웃 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되었습니다라고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경고 창이 뜨는 부분입니다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013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회원 가입 창 구성 입니다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74392-6D36-4ECA-BC0D-F7927B624A30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83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1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코</a:t>
            </a:r>
            <a:r>
              <a:rPr lang="ko-KR" altLang="en-US" dirty="0"/>
              <a:t>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smtClean="0"/>
              <a:t>20172306 </a:t>
            </a:r>
            <a:r>
              <a:rPr lang="ko-KR" altLang="en-US" smtClean="0"/>
              <a:t>민준기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슬라이드 노트에 설명을 써놓았습니다</a:t>
            </a:r>
            <a:r>
              <a:rPr lang="en-US" altLang="ko-KR" dirty="0" smtClean="0"/>
              <a:t>)</a:t>
            </a:r>
            <a:r>
              <a:rPr lang="en-US" altLang="ko-KR" dirty="0"/>
              <a:t>	</a:t>
            </a:r>
            <a:r>
              <a:rPr lang="en-US" altLang="ko-KR" dirty="0" smtClean="0"/>
              <a:t>														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091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 err="1" smtClean="0"/>
              <a:t>MemberForm.jsp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2405" y="1261808"/>
            <a:ext cx="4408774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400" dirty="0"/>
              <a:t>&lt;%@ page language=</a:t>
            </a:r>
            <a:r>
              <a:rPr lang="fr-FR" altLang="ko-KR" sz="1400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sz="1400" dirty="0" err="1" smtClean="0"/>
              <a:t>pageEncoding</a:t>
            </a:r>
            <a:r>
              <a:rPr lang="en-US" altLang="ko-KR" sz="1400" dirty="0"/>
              <a:t>=</a:t>
            </a:r>
            <a:r>
              <a:rPr lang="en-US" altLang="ko-KR" sz="1400" i="1" dirty="0"/>
              <a:t>"UTF-8"%&gt;</a:t>
            </a:r>
          </a:p>
          <a:p>
            <a:pPr marL="0" indent="0">
              <a:buNone/>
            </a:pPr>
            <a:r>
              <a:rPr lang="en-US" altLang="ko-KR" sz="1400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sz="1400" dirty="0"/>
              <a:t>&lt;html&gt;</a:t>
            </a:r>
          </a:p>
          <a:p>
            <a:pPr marL="0" indent="0">
              <a:buNone/>
            </a:pPr>
            <a:r>
              <a:rPr lang="en-US" altLang="ko-KR" sz="1400" dirty="0"/>
              <a:t>&lt;head&gt;</a:t>
            </a:r>
          </a:p>
          <a:p>
            <a:pPr marL="0" indent="0">
              <a:buNone/>
            </a:pPr>
            <a:r>
              <a:rPr lang="en-US" altLang="ko-KR" sz="1400" dirty="0"/>
              <a:t>&lt;link </a:t>
            </a:r>
            <a:r>
              <a:rPr lang="en-US" altLang="ko-KR" sz="1400" dirty="0" err="1"/>
              <a:t>rel</a:t>
            </a:r>
            <a:r>
              <a:rPr lang="en-US" altLang="ko-KR" sz="1400" dirty="0"/>
              <a:t>=</a:t>
            </a:r>
            <a:r>
              <a:rPr lang="en-US" altLang="ko-KR" sz="1400" i="1" dirty="0"/>
              <a:t>"stylesheet" </a:t>
            </a:r>
            <a:r>
              <a:rPr lang="en-US" altLang="ko-KR" sz="1400" i="1" dirty="0" err="1"/>
              <a:t>href</a:t>
            </a:r>
            <a:r>
              <a:rPr lang="en-US" altLang="ko-KR" sz="1400" i="1" dirty="0"/>
              <a:t>="style.css"&gt;</a:t>
            </a:r>
          </a:p>
          <a:p>
            <a:pPr marL="0" indent="0">
              <a:buNone/>
            </a:pPr>
            <a:r>
              <a:rPr lang="en-US" altLang="ko-KR" sz="1400" dirty="0"/>
              <a:t>&lt;meta http-</a:t>
            </a:r>
            <a:r>
              <a:rPr lang="en-US" altLang="ko-KR" sz="1400" dirty="0" err="1"/>
              <a:t>equiv</a:t>
            </a:r>
            <a:r>
              <a:rPr lang="en-US" altLang="ko-KR" sz="1400" dirty="0"/>
              <a:t>=</a:t>
            </a:r>
            <a:r>
              <a:rPr lang="en-US" altLang="ko-KR" sz="1400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sz="1400" dirty="0"/>
              <a:t>&lt;title&gt;</a:t>
            </a:r>
            <a:r>
              <a:rPr lang="ko-KR" altLang="en-US" sz="1400" dirty="0"/>
              <a:t>환영 합니다</a:t>
            </a:r>
            <a:r>
              <a:rPr lang="en-US" altLang="ko-KR" sz="1400" dirty="0"/>
              <a:t>!!&lt;/title&gt;</a:t>
            </a:r>
          </a:p>
          <a:p>
            <a:pPr marL="0" indent="0">
              <a:buNone/>
            </a:pPr>
            <a:r>
              <a:rPr lang="en-US" altLang="ko-KR" sz="1400" dirty="0"/>
              <a:t>&lt;/head</a:t>
            </a:r>
            <a:r>
              <a:rPr lang="en-US" altLang="ko-KR" sz="1400" dirty="0" smtClean="0"/>
              <a:t>&gt;</a:t>
            </a:r>
            <a:endParaRPr lang="en-US" altLang="ko-KR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536815" y="1261808"/>
            <a:ext cx="710162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&lt;body&gt;  </a:t>
            </a:r>
          </a:p>
          <a:p>
            <a:r>
              <a:rPr lang="en-US" altLang="ko-KR" dirty="0"/>
              <a:t>  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MemberPro.jsp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  &lt;div class=</a:t>
            </a:r>
            <a:r>
              <a:rPr lang="en-US" altLang="ko-KR" i="1" dirty="0"/>
              <a:t>"left"&gt;</a:t>
            </a:r>
          </a:p>
          <a:p>
            <a:r>
              <a:rPr lang="ko-KR" altLang="en-US" dirty="0"/>
              <a:t> </a:t>
            </a:r>
            <a:r>
              <a:rPr lang="en-US" altLang="ko-KR" dirty="0"/>
              <a:t>&lt;h2&gt;</a:t>
            </a:r>
            <a:r>
              <a:rPr lang="ko-KR" altLang="en-US" dirty="0"/>
              <a:t>회원 가입을 환영 합니다</a:t>
            </a:r>
            <a:r>
              <a:rPr lang="en-US" altLang="ko-KR" dirty="0"/>
              <a:t>&lt;/h2&gt;</a:t>
            </a:r>
          </a:p>
          <a:p>
            <a:r>
              <a:rPr lang="ko-KR" altLang="en-US" dirty="0"/>
              <a:t>  아이디</a:t>
            </a:r>
            <a:r>
              <a:rPr lang="en-US" altLang="ko-KR" dirty="0"/>
              <a:t>&lt;input type=</a:t>
            </a:r>
            <a:r>
              <a:rPr lang="en-US" altLang="ko-KR" i="1" dirty="0"/>
              <a:t>"text" name="id"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</a:t>
            </a:r>
          </a:p>
          <a:p>
            <a:r>
              <a:rPr lang="ko-KR" altLang="en-US" dirty="0"/>
              <a:t> 패스워드</a:t>
            </a:r>
            <a:r>
              <a:rPr lang="en-US" altLang="ko-KR" dirty="0"/>
              <a:t>&lt;input type=</a:t>
            </a:r>
            <a:r>
              <a:rPr lang="en-US" altLang="ko-KR" i="1" dirty="0"/>
              <a:t>"password" name="pw"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="16"&gt;</a:t>
            </a:r>
          </a:p>
          <a:p>
            <a:r>
              <a:rPr lang="ko-KR" altLang="en-US" dirty="0"/>
              <a:t> 이름</a:t>
            </a:r>
            <a:r>
              <a:rPr lang="en-US" altLang="ko-KR" dirty="0"/>
              <a:t>&lt;input type=</a:t>
            </a:r>
            <a:r>
              <a:rPr lang="en-US" altLang="ko-KR" i="1" dirty="0"/>
              <a:t>"text" name="name"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="10"&gt;</a:t>
            </a:r>
          </a:p>
          <a:p>
            <a:r>
              <a:rPr lang="ko-KR" altLang="en-US" dirty="0"/>
              <a:t> 이메일</a:t>
            </a:r>
            <a:r>
              <a:rPr lang="en-US" altLang="ko-KR" dirty="0"/>
              <a:t>&lt;input type=</a:t>
            </a:r>
            <a:r>
              <a:rPr lang="en-US" altLang="ko-KR" i="1" dirty="0"/>
              <a:t>"text" name="email"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</a:t>
            </a:r>
          </a:p>
          <a:p>
            <a:r>
              <a:rPr lang="en-US" altLang="ko-KR" dirty="0"/>
              <a:t> 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회원 가입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 &lt;/div&gt;</a:t>
            </a:r>
          </a:p>
          <a:p>
            <a:r>
              <a:rPr lang="en-US" altLang="ko-KR" dirty="0"/>
              <a:t> &lt;/form&gt;</a:t>
            </a:r>
          </a:p>
          <a:p>
            <a:r>
              <a:rPr lang="en-US" altLang="ko-KR" dirty="0"/>
              <a:t>&lt;/body&gt;</a:t>
            </a:r>
          </a:p>
          <a:p>
            <a:r>
              <a:rPr lang="en-US" altLang="ko-KR" dirty="0"/>
              <a:t>&lt;/html&gt;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8167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91652" y="113671"/>
            <a:ext cx="9404723" cy="1400530"/>
          </a:xfrm>
        </p:spPr>
        <p:txBody>
          <a:bodyPr/>
          <a:lstStyle/>
          <a:p>
            <a:r>
              <a:rPr lang="en-US" altLang="ko-KR" sz="3600" dirty="0" err="1" smtClean="0"/>
              <a:t>memberPro.jsp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1652" y="994680"/>
            <a:ext cx="3910477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100" dirty="0" smtClean="0"/>
              <a:t>&lt;%@ page language=</a:t>
            </a:r>
            <a:r>
              <a:rPr lang="fr-FR" altLang="ko-KR" sz="1100" i="1" dirty="0" smtClean="0"/>
              <a:t>"java" contentType="text/html; charset=UTF-8"  </a:t>
            </a:r>
            <a:r>
              <a:rPr lang="en-US" altLang="ko-KR" sz="1100" dirty="0" err="1" smtClean="0"/>
              <a:t>pageEncoding</a:t>
            </a:r>
            <a:r>
              <a:rPr lang="en-US" altLang="ko-KR" sz="1100" dirty="0" smtClean="0"/>
              <a:t>=</a:t>
            </a:r>
            <a:r>
              <a:rPr lang="en-US" altLang="ko-KR" sz="1100" i="1" dirty="0" smtClean="0"/>
              <a:t>"UTF-8"%&gt;</a:t>
            </a:r>
          </a:p>
          <a:p>
            <a:pPr marL="0" indent="0">
              <a:buNone/>
            </a:pPr>
            <a:r>
              <a:rPr lang="en-US" altLang="ko-KR" sz="1100" dirty="0" smtClean="0"/>
              <a:t>&lt;%@ page import=</a:t>
            </a:r>
            <a:r>
              <a:rPr lang="en-US" altLang="ko-KR" sz="1100" i="1" dirty="0" smtClean="0"/>
              <a:t>"</a:t>
            </a:r>
            <a:r>
              <a:rPr lang="en-US" altLang="ko-KR" sz="1100" i="1" dirty="0" err="1" smtClean="0"/>
              <a:t>java.sql</a:t>
            </a:r>
            <a:r>
              <a:rPr lang="en-US" altLang="ko-KR" sz="1100" i="1" dirty="0" smtClean="0"/>
              <a:t>.*" %&gt;</a:t>
            </a:r>
          </a:p>
          <a:p>
            <a:pPr marL="0" indent="0">
              <a:buNone/>
            </a:pPr>
            <a:r>
              <a:rPr lang="en-US" altLang="ko-KR" sz="1100" dirty="0" smtClean="0"/>
              <a:t>&lt;%@ page import=</a:t>
            </a:r>
            <a:r>
              <a:rPr lang="en-US" altLang="ko-KR" sz="1100" i="1" dirty="0" smtClean="0"/>
              <a:t>"</a:t>
            </a:r>
            <a:r>
              <a:rPr lang="en-US" altLang="ko-KR" sz="1100" i="1" dirty="0" err="1" smtClean="0"/>
              <a:t>java.sql.Connection</a:t>
            </a:r>
            <a:r>
              <a:rPr lang="en-US" altLang="ko-KR" sz="1100" i="1" dirty="0" smtClean="0"/>
              <a:t>" %&gt;</a:t>
            </a:r>
          </a:p>
          <a:p>
            <a:pPr marL="0" indent="0">
              <a:buNone/>
            </a:pPr>
            <a:r>
              <a:rPr lang="en-US" altLang="ko-KR" sz="1100" dirty="0" smtClean="0"/>
              <a:t>&lt;%@ page import=</a:t>
            </a:r>
            <a:r>
              <a:rPr lang="en-US" altLang="ko-KR" sz="1100" i="1" dirty="0" smtClean="0"/>
              <a:t>"</a:t>
            </a:r>
            <a:r>
              <a:rPr lang="en-US" altLang="ko-KR" sz="1100" i="1" dirty="0" err="1" smtClean="0"/>
              <a:t>java.sql.DriverManager</a:t>
            </a:r>
            <a:r>
              <a:rPr lang="en-US" altLang="ko-KR" sz="1100" i="1" dirty="0" smtClean="0"/>
              <a:t>" %&gt;</a:t>
            </a:r>
          </a:p>
          <a:p>
            <a:pPr marL="0" indent="0">
              <a:buNone/>
            </a:pPr>
            <a:r>
              <a:rPr lang="en-US" altLang="ko-KR" sz="1100" dirty="0" smtClean="0"/>
              <a:t>&lt;%@ page import=</a:t>
            </a:r>
            <a:r>
              <a:rPr lang="en-US" altLang="ko-KR" sz="1100" i="1" dirty="0" smtClean="0"/>
              <a:t>"</a:t>
            </a:r>
            <a:r>
              <a:rPr lang="en-US" altLang="ko-KR" sz="1100" i="1" dirty="0" err="1" smtClean="0"/>
              <a:t>java.sql.PreparedStatement</a:t>
            </a:r>
            <a:r>
              <a:rPr lang="en-US" altLang="ko-KR" sz="1100" i="1" dirty="0" smtClean="0"/>
              <a:t>" %&gt;</a:t>
            </a:r>
          </a:p>
          <a:p>
            <a:pPr marL="0" indent="0">
              <a:buNone/>
            </a:pPr>
            <a:r>
              <a:rPr lang="en-US" altLang="ko-KR" sz="1100" dirty="0" smtClean="0"/>
              <a:t>&lt;%@ page import=</a:t>
            </a:r>
            <a:r>
              <a:rPr lang="en-US" altLang="ko-KR" sz="1100" i="1" dirty="0" smtClean="0"/>
              <a:t>"</a:t>
            </a:r>
            <a:r>
              <a:rPr lang="en-US" altLang="ko-KR" sz="1100" i="1" dirty="0" err="1" smtClean="0"/>
              <a:t>java.sql.ResultSet</a:t>
            </a:r>
            <a:r>
              <a:rPr lang="en-US" altLang="ko-KR" sz="1100" i="1" dirty="0" smtClean="0"/>
              <a:t>" %&gt;  </a:t>
            </a:r>
          </a:p>
          <a:p>
            <a:pPr marL="0" indent="0">
              <a:buNone/>
            </a:pPr>
            <a:r>
              <a:rPr lang="ko-KR" altLang="en-US" sz="1100" dirty="0" smtClean="0"/>
              <a:t>    </a:t>
            </a:r>
          </a:p>
          <a:p>
            <a:pPr marL="0" indent="0">
              <a:buNone/>
            </a:pPr>
            <a:r>
              <a:rPr lang="en-US" altLang="ko-KR" sz="1100" dirty="0" smtClean="0"/>
              <a:t>&lt;% </a:t>
            </a:r>
            <a:r>
              <a:rPr lang="en-US" altLang="ko-KR" sz="1100" dirty="0" err="1" smtClean="0"/>
              <a:t>request.setCharacterEncoding</a:t>
            </a:r>
            <a:r>
              <a:rPr lang="en-US" altLang="ko-KR" sz="1100" dirty="0" smtClean="0"/>
              <a:t>("utf-8"); %&gt;  </a:t>
            </a:r>
          </a:p>
          <a:p>
            <a:pPr marL="0" indent="0">
              <a:buNone/>
            </a:pPr>
            <a:r>
              <a:rPr lang="ko-KR" altLang="en-US" sz="1100" dirty="0" smtClean="0"/>
              <a:t>    </a:t>
            </a:r>
          </a:p>
          <a:p>
            <a:pPr marL="0" indent="0">
              <a:buNone/>
            </a:pPr>
            <a:r>
              <a:rPr lang="en-US" altLang="ko-KR" sz="1100" dirty="0" smtClean="0"/>
              <a:t>&lt;%</a:t>
            </a:r>
            <a:r>
              <a:rPr lang="ko-KR" altLang="en-US" sz="1100" dirty="0" smtClean="0"/>
              <a:t> </a:t>
            </a:r>
          </a:p>
          <a:p>
            <a:pPr marL="0" indent="0">
              <a:buNone/>
            </a:pPr>
            <a:r>
              <a:rPr lang="en-US" altLang="ko-KR" sz="1100" dirty="0" smtClean="0"/>
              <a:t>String id=</a:t>
            </a:r>
            <a:r>
              <a:rPr lang="en-US" altLang="ko-KR" sz="1100" dirty="0" err="1" smtClean="0"/>
              <a:t>request.getParameter</a:t>
            </a:r>
            <a:r>
              <a:rPr lang="en-US" altLang="ko-KR" sz="1100" dirty="0" smtClean="0"/>
              <a:t>("id");</a:t>
            </a:r>
          </a:p>
          <a:p>
            <a:pPr marL="0" indent="0">
              <a:buNone/>
            </a:pPr>
            <a:r>
              <a:rPr lang="en-US" altLang="ko-KR" sz="1100" dirty="0" smtClean="0"/>
              <a:t>String pw=</a:t>
            </a:r>
            <a:r>
              <a:rPr lang="en-US" altLang="ko-KR" sz="1100" dirty="0" err="1" smtClean="0"/>
              <a:t>request.getParameter</a:t>
            </a:r>
            <a:r>
              <a:rPr lang="en-US" altLang="ko-KR" sz="1100" dirty="0" smtClean="0"/>
              <a:t>("pw");</a:t>
            </a:r>
          </a:p>
          <a:p>
            <a:pPr marL="0" indent="0">
              <a:buNone/>
            </a:pPr>
            <a:r>
              <a:rPr lang="en-US" altLang="ko-KR" sz="1100" dirty="0" smtClean="0"/>
              <a:t>String name=</a:t>
            </a:r>
            <a:r>
              <a:rPr lang="en-US" altLang="ko-KR" sz="1100" dirty="0" err="1" smtClean="0"/>
              <a:t>request.getParameter</a:t>
            </a:r>
            <a:r>
              <a:rPr lang="en-US" altLang="ko-KR" sz="1100" dirty="0" smtClean="0"/>
              <a:t>("name");</a:t>
            </a:r>
          </a:p>
          <a:p>
            <a:pPr marL="0" indent="0">
              <a:buNone/>
            </a:pPr>
            <a:r>
              <a:rPr lang="en-US" altLang="ko-KR" sz="1100" dirty="0" smtClean="0"/>
              <a:t>String email=</a:t>
            </a:r>
            <a:r>
              <a:rPr lang="en-US" altLang="ko-KR" sz="1100" dirty="0" err="1" smtClean="0"/>
              <a:t>request.getParameter</a:t>
            </a:r>
            <a:r>
              <a:rPr lang="en-US" altLang="ko-KR" sz="1100" dirty="0" smtClean="0"/>
              <a:t>("email");</a:t>
            </a:r>
          </a:p>
          <a:p>
            <a:pPr marL="0" indent="0">
              <a:buNone/>
            </a:pPr>
            <a:r>
              <a:rPr lang="en-US" altLang="ko-KR" sz="1100" dirty="0" smtClean="0"/>
              <a:t>String </a:t>
            </a:r>
            <a:r>
              <a:rPr lang="en-US" altLang="ko-KR" sz="1100" dirty="0" err="1" smtClean="0"/>
              <a:t>str</a:t>
            </a:r>
            <a:r>
              <a:rPr lang="en-US" altLang="ko-KR" sz="1100" dirty="0" smtClean="0"/>
              <a:t>=" ";</a:t>
            </a:r>
            <a:endParaRPr lang="ko-KR" altLang="en-US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4048017" y="187108"/>
            <a:ext cx="7281160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try{</a:t>
            </a:r>
          </a:p>
          <a:p>
            <a:r>
              <a:rPr lang="en-US" altLang="ko-KR" sz="1200" dirty="0" err="1"/>
              <a:t>Class.forName</a:t>
            </a:r>
            <a:r>
              <a:rPr lang="en-US" altLang="ko-KR" sz="1200" dirty="0"/>
              <a:t>("</a:t>
            </a:r>
            <a:r>
              <a:rPr lang="en-US" altLang="ko-KR" sz="1200" dirty="0" err="1"/>
              <a:t>oracle.jdbc.driver.OracleDriver</a:t>
            </a:r>
            <a:r>
              <a:rPr lang="en-US" altLang="ko-KR" sz="1200" dirty="0"/>
              <a:t>");</a:t>
            </a:r>
          </a:p>
          <a:p>
            <a:r>
              <a:rPr lang="en-US" altLang="ko-KR" sz="1200" dirty="0"/>
              <a:t>Connection conn=</a:t>
            </a:r>
            <a:r>
              <a:rPr lang="en-US" altLang="ko-KR" sz="1200" dirty="0" err="1"/>
              <a:t>DriverManager.getConnection</a:t>
            </a:r>
            <a:r>
              <a:rPr lang="en-US" altLang="ko-KR" sz="1200" dirty="0"/>
              <a:t>("</a:t>
            </a:r>
            <a:r>
              <a:rPr lang="en-US" altLang="ko-KR" sz="1200" dirty="0" err="1"/>
              <a:t>jdbc:oracle:thin</a:t>
            </a:r>
            <a:r>
              <a:rPr lang="en-US" altLang="ko-KR" sz="1200" dirty="0"/>
              <a:t>:@168.126.146.45:1521:orcl", </a:t>
            </a:r>
            <a:endParaRPr lang="en-US" altLang="ko-KR" sz="1200" dirty="0" smtClean="0"/>
          </a:p>
          <a:p>
            <a:r>
              <a:rPr lang="en-US" altLang="ko-KR" sz="1200" dirty="0" smtClean="0"/>
              <a:t>"</a:t>
            </a:r>
            <a:r>
              <a:rPr lang="en-US" altLang="ko-KR" sz="1200" dirty="0"/>
              <a:t>20172306", "981107");</a:t>
            </a:r>
          </a:p>
          <a:p>
            <a:r>
              <a:rPr lang="en-US" altLang="ko-KR" sz="1200" dirty="0" err="1"/>
              <a:t>PreparedStatement</a:t>
            </a:r>
            <a:r>
              <a:rPr lang="en-US" altLang="ko-KR" sz="1200" dirty="0"/>
              <a:t> </a:t>
            </a:r>
            <a:r>
              <a:rPr lang="en-US" altLang="ko-KR" sz="1200" dirty="0" err="1" smtClean="0"/>
              <a:t>pstmt</a:t>
            </a:r>
            <a:r>
              <a:rPr lang="en-US" altLang="ko-KR" sz="1200" dirty="0" smtClean="0"/>
              <a:t>=</a:t>
            </a:r>
            <a:r>
              <a:rPr lang="en-US" altLang="ko-KR" sz="1200" dirty="0" err="1" smtClean="0"/>
              <a:t>conn.prepareStatement</a:t>
            </a:r>
            <a:endParaRPr lang="en-US" altLang="ko-KR" sz="1200" dirty="0" smtClean="0"/>
          </a:p>
          <a:p>
            <a:r>
              <a:rPr lang="en-US" altLang="ko-KR" sz="1200" dirty="0" smtClean="0"/>
              <a:t>("</a:t>
            </a:r>
            <a:r>
              <a:rPr lang="en-US" altLang="ko-KR" sz="1200" dirty="0"/>
              <a:t>insert into MEMBER_FIN(</a:t>
            </a:r>
            <a:r>
              <a:rPr lang="en-US" altLang="ko-KR" sz="1200" dirty="0" err="1"/>
              <a:t>id,pw,name,email</a:t>
            </a:r>
            <a:r>
              <a:rPr lang="en-US" altLang="ko-KR" sz="1200" dirty="0"/>
              <a:t>) values(?,?,?,?)");</a:t>
            </a:r>
          </a:p>
          <a:p>
            <a:r>
              <a:rPr lang="en-US" altLang="ko-KR" sz="1200" dirty="0" err="1"/>
              <a:t>pstmt.setString</a:t>
            </a:r>
            <a:r>
              <a:rPr lang="en-US" altLang="ko-KR" sz="1200" dirty="0"/>
              <a:t>(1, id);</a:t>
            </a:r>
          </a:p>
          <a:p>
            <a:r>
              <a:rPr lang="en-US" altLang="ko-KR" sz="1200" dirty="0" err="1"/>
              <a:t>pstmt.setString</a:t>
            </a:r>
            <a:r>
              <a:rPr lang="en-US" altLang="ko-KR" sz="1200" dirty="0"/>
              <a:t>(2, pw);</a:t>
            </a:r>
          </a:p>
          <a:p>
            <a:r>
              <a:rPr lang="en-US" altLang="ko-KR" sz="1200" dirty="0" err="1"/>
              <a:t>pstmt.setString</a:t>
            </a:r>
            <a:r>
              <a:rPr lang="en-US" altLang="ko-KR" sz="1200" dirty="0"/>
              <a:t>(3, name);</a:t>
            </a:r>
          </a:p>
          <a:p>
            <a:r>
              <a:rPr lang="en-US" altLang="ko-KR" sz="1200" dirty="0" err="1"/>
              <a:t>pstmt.setString</a:t>
            </a:r>
            <a:r>
              <a:rPr lang="en-US" altLang="ko-KR" sz="1200" dirty="0"/>
              <a:t>(4, email);</a:t>
            </a:r>
          </a:p>
          <a:p>
            <a:endParaRPr lang="ko-KR" altLang="en-US" sz="1200" dirty="0"/>
          </a:p>
          <a:p>
            <a:r>
              <a:rPr lang="en-US" altLang="ko-KR" sz="1200" dirty="0" err="1"/>
              <a:t>pstmt.executeUpdate</a:t>
            </a:r>
            <a:r>
              <a:rPr lang="en-US" altLang="ko-KR" sz="1200" dirty="0"/>
              <a:t>();</a:t>
            </a:r>
          </a:p>
          <a:p>
            <a:r>
              <a:rPr lang="en-US" altLang="ko-KR" sz="1200" dirty="0" err="1"/>
              <a:t>pstmt.close</a:t>
            </a:r>
            <a:r>
              <a:rPr lang="en-US" altLang="ko-KR" sz="1200" dirty="0"/>
              <a:t>();</a:t>
            </a:r>
          </a:p>
          <a:p>
            <a:r>
              <a:rPr lang="en-US" altLang="ko-KR" sz="1200" dirty="0" err="1"/>
              <a:t>conn.close</a:t>
            </a:r>
            <a:r>
              <a:rPr lang="en-US" altLang="ko-KR" sz="1200" dirty="0"/>
              <a:t>();</a:t>
            </a:r>
          </a:p>
          <a:p>
            <a:endParaRPr lang="ko-KR" altLang="en-US" sz="1200" dirty="0"/>
          </a:p>
          <a:p>
            <a:r>
              <a:rPr lang="en-US" altLang="ko-KR" sz="1200" dirty="0" err="1"/>
              <a:t>str</a:t>
            </a:r>
            <a:r>
              <a:rPr lang="en-US" altLang="ko-KR" sz="1200" dirty="0"/>
              <a:t>="</a:t>
            </a:r>
            <a:r>
              <a:rPr lang="ko-KR" altLang="en-US" sz="1200" dirty="0"/>
              <a:t>회원 가입을 </a:t>
            </a:r>
            <a:r>
              <a:rPr lang="ko-KR" altLang="en-US" sz="1200" dirty="0" err="1"/>
              <a:t>축하드립니다</a:t>
            </a:r>
            <a:r>
              <a:rPr lang="en-US" altLang="ko-KR" sz="1200" dirty="0"/>
              <a:t>.";</a:t>
            </a:r>
          </a:p>
          <a:p>
            <a:r>
              <a:rPr lang="en-US" altLang="ko-KR" sz="1200" dirty="0"/>
              <a:t>}</a:t>
            </a:r>
            <a:r>
              <a:rPr lang="en-US" altLang="ko-KR" sz="1200" b="1" dirty="0"/>
              <a:t>catch(Exception e){</a:t>
            </a:r>
          </a:p>
          <a:p>
            <a:r>
              <a:rPr lang="en-US" altLang="ko-KR" sz="1200" dirty="0" err="1"/>
              <a:t>e.printStackTrace</a:t>
            </a:r>
            <a:r>
              <a:rPr lang="en-US" altLang="ko-KR" sz="1200" dirty="0"/>
              <a:t>();</a:t>
            </a:r>
          </a:p>
          <a:p>
            <a:r>
              <a:rPr lang="en-US" altLang="ko-KR" sz="1200" dirty="0" err="1"/>
              <a:t>str</a:t>
            </a:r>
            <a:r>
              <a:rPr lang="en-US" altLang="ko-KR" sz="1200" dirty="0"/>
              <a:t>="</a:t>
            </a:r>
            <a:r>
              <a:rPr lang="ko-KR" altLang="en-US" sz="1200" dirty="0"/>
              <a:t>회원 가입에 실패 했습니다</a:t>
            </a:r>
            <a:r>
              <a:rPr lang="en-US" altLang="ko-KR" sz="1200" dirty="0"/>
              <a:t>.";</a:t>
            </a:r>
          </a:p>
          <a:p>
            <a:r>
              <a:rPr lang="en-US" altLang="ko-KR" sz="1200" dirty="0"/>
              <a:t>}</a:t>
            </a:r>
          </a:p>
          <a:p>
            <a:r>
              <a:rPr lang="en-US" altLang="ko-KR" sz="1200" dirty="0"/>
              <a:t>%&gt;</a:t>
            </a:r>
            <a:r>
              <a:rPr lang="ko-KR" altLang="en-US" sz="1200" dirty="0"/>
              <a:t>    </a:t>
            </a:r>
          </a:p>
          <a:p>
            <a:r>
              <a:rPr lang="en-US" altLang="ko-KR" sz="1200" dirty="0"/>
              <a:t>&lt;html&gt;</a:t>
            </a:r>
          </a:p>
          <a:p>
            <a:r>
              <a:rPr lang="en-US" altLang="ko-KR" sz="1200" dirty="0"/>
              <a:t>&lt;head&gt;</a:t>
            </a:r>
          </a:p>
          <a:p>
            <a:r>
              <a:rPr lang="en-US" altLang="ko-KR" sz="1200" dirty="0"/>
              <a:t>&lt;link </a:t>
            </a:r>
            <a:r>
              <a:rPr lang="en-US" altLang="ko-KR" sz="1200" dirty="0" err="1"/>
              <a:t>rel</a:t>
            </a:r>
            <a:r>
              <a:rPr lang="en-US" altLang="ko-KR" sz="1200" dirty="0"/>
              <a:t>=</a:t>
            </a:r>
            <a:r>
              <a:rPr lang="en-US" altLang="ko-KR" sz="1200" i="1" dirty="0"/>
              <a:t>"stylesheet" </a:t>
            </a:r>
            <a:r>
              <a:rPr lang="en-US" altLang="ko-KR" sz="1200" i="1" dirty="0" err="1"/>
              <a:t>href</a:t>
            </a:r>
            <a:r>
              <a:rPr lang="en-US" altLang="ko-KR" sz="1200" i="1" dirty="0"/>
              <a:t>="Pro.css"&gt;</a:t>
            </a:r>
          </a:p>
          <a:p>
            <a:r>
              <a:rPr lang="en-US" altLang="ko-KR" sz="1200" dirty="0"/>
              <a:t>&lt;title&gt;</a:t>
            </a:r>
            <a:r>
              <a:rPr lang="ko-KR" altLang="en-US" sz="1200" dirty="0"/>
              <a:t>회원가입 결과</a:t>
            </a:r>
            <a:r>
              <a:rPr lang="en-US" altLang="ko-KR" sz="1200" dirty="0"/>
              <a:t>&lt;/title&gt;</a:t>
            </a:r>
          </a:p>
          <a:p>
            <a:r>
              <a:rPr lang="en-US" altLang="ko-KR" sz="1200" dirty="0"/>
              <a:t>&lt;/head&gt;</a:t>
            </a:r>
          </a:p>
          <a:p>
            <a:r>
              <a:rPr lang="en-US" altLang="ko-KR" sz="1200" dirty="0"/>
              <a:t>&lt;body&gt;</a:t>
            </a:r>
          </a:p>
          <a:p>
            <a:r>
              <a:rPr lang="en-US" altLang="ko-KR" sz="1200" dirty="0"/>
              <a:t>&lt;%=</a:t>
            </a:r>
            <a:r>
              <a:rPr lang="en-US" altLang="ko-KR" sz="1200" dirty="0" err="1"/>
              <a:t>str</a:t>
            </a:r>
            <a:r>
              <a:rPr lang="en-US" altLang="ko-KR" sz="1200" dirty="0"/>
              <a:t> %&gt;</a:t>
            </a:r>
          </a:p>
          <a:p>
            <a:r>
              <a:rPr lang="en-US" altLang="ko-KR" sz="1200" dirty="0"/>
              <a:t>&lt;form method=</a:t>
            </a:r>
            <a:r>
              <a:rPr lang="en-US" altLang="ko-KR" sz="1200" i="1" dirty="0"/>
              <a:t>"post" action="</a:t>
            </a:r>
            <a:r>
              <a:rPr lang="en-US" altLang="ko-KR" sz="1200" i="1" dirty="0" err="1"/>
              <a:t>loginForm.jsp</a:t>
            </a:r>
            <a:r>
              <a:rPr lang="en-US" altLang="ko-KR" sz="1200" i="1" dirty="0"/>
              <a:t>"&gt;</a:t>
            </a:r>
          </a:p>
          <a:p>
            <a:r>
              <a:rPr lang="en-US" altLang="ko-KR" sz="1200" dirty="0"/>
              <a:t>&lt;input type=</a:t>
            </a:r>
            <a:r>
              <a:rPr lang="en-US" altLang="ko-KR" sz="1200" i="1" dirty="0"/>
              <a:t>"submit"  value="</a:t>
            </a:r>
            <a:r>
              <a:rPr lang="ko-KR" altLang="en-US" sz="1200" i="1" dirty="0"/>
              <a:t>로그인 창으로</a:t>
            </a:r>
            <a:r>
              <a:rPr lang="en-US" altLang="ko-KR" sz="1200" i="1" dirty="0"/>
              <a:t>"&gt;</a:t>
            </a:r>
          </a:p>
          <a:p>
            <a:r>
              <a:rPr lang="en-US" altLang="ko-KR" sz="1200" dirty="0"/>
              <a:t>&lt;/form&gt;</a:t>
            </a:r>
          </a:p>
          <a:p>
            <a:r>
              <a:rPr lang="en-US" altLang="ko-KR" sz="1200" dirty="0"/>
              <a:t>&lt;/body&gt;</a:t>
            </a:r>
          </a:p>
          <a:p>
            <a:r>
              <a:rPr lang="en-US" altLang="ko-KR" sz="1200" dirty="0"/>
              <a:t>&lt;/html&gt;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39908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1856" y="123290"/>
            <a:ext cx="9404723" cy="1400530"/>
          </a:xfrm>
        </p:spPr>
        <p:txBody>
          <a:bodyPr/>
          <a:lstStyle/>
          <a:p>
            <a:r>
              <a:rPr lang="en-US" altLang="ko-KR" sz="3600" dirty="0" err="1" smtClean="0"/>
              <a:t>UpdateForm.jsp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6791" y="791567"/>
            <a:ext cx="5723865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100" dirty="0"/>
              <a:t>&lt;%@ page language=</a:t>
            </a:r>
            <a:r>
              <a:rPr lang="fr-FR" altLang="ko-KR" sz="1100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sz="1100" dirty="0" err="1" smtClean="0"/>
              <a:t>pageEncoding</a:t>
            </a:r>
            <a:r>
              <a:rPr lang="en-US" altLang="ko-KR" sz="1100" dirty="0"/>
              <a:t>=</a:t>
            </a:r>
            <a:r>
              <a:rPr lang="en-US" altLang="ko-KR" sz="1100" i="1" dirty="0"/>
              <a:t>"UTF-8"%&gt;</a:t>
            </a:r>
          </a:p>
          <a:p>
            <a:pPr marL="0" indent="0">
              <a:buNone/>
            </a:pPr>
            <a:r>
              <a:rPr lang="en-US" altLang="ko-KR" sz="1100" dirty="0" smtClean="0"/>
              <a:t>&lt;!</a:t>
            </a:r>
            <a:r>
              <a:rPr lang="en-US" altLang="ko-KR" sz="1100" dirty="0"/>
              <a:t>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sz="1100" dirty="0"/>
              <a:t>&lt;html&gt;</a:t>
            </a:r>
          </a:p>
          <a:p>
            <a:pPr marL="0" indent="0">
              <a:buNone/>
            </a:pPr>
            <a:r>
              <a:rPr lang="en-US" altLang="ko-KR" sz="1100" dirty="0"/>
              <a:t>&lt;head&gt;</a:t>
            </a:r>
          </a:p>
          <a:p>
            <a:pPr marL="0" indent="0">
              <a:buNone/>
            </a:pPr>
            <a:r>
              <a:rPr lang="en-US" altLang="ko-KR" sz="1100" dirty="0"/>
              <a:t>&lt;link </a:t>
            </a:r>
            <a:r>
              <a:rPr lang="en-US" altLang="ko-KR" sz="1100" dirty="0" err="1"/>
              <a:t>rel</a:t>
            </a:r>
            <a:r>
              <a:rPr lang="en-US" altLang="ko-KR" sz="1100" dirty="0"/>
              <a:t>=</a:t>
            </a:r>
            <a:r>
              <a:rPr lang="en-US" altLang="ko-KR" sz="1100" i="1" dirty="0"/>
              <a:t>"stylesheet" </a:t>
            </a:r>
            <a:r>
              <a:rPr lang="en-US" altLang="ko-KR" sz="1100" i="1" dirty="0" err="1"/>
              <a:t>href</a:t>
            </a:r>
            <a:r>
              <a:rPr lang="en-US" altLang="ko-KR" sz="1100" i="1" dirty="0"/>
              <a:t>="style.css"&gt;</a:t>
            </a:r>
          </a:p>
          <a:p>
            <a:pPr marL="0" indent="0">
              <a:buNone/>
            </a:pPr>
            <a:r>
              <a:rPr lang="en-US" altLang="ko-KR" sz="1100" dirty="0"/>
              <a:t>&lt;meta http-</a:t>
            </a:r>
            <a:r>
              <a:rPr lang="en-US" altLang="ko-KR" sz="1100" dirty="0" err="1"/>
              <a:t>equiv</a:t>
            </a:r>
            <a:r>
              <a:rPr lang="en-US" altLang="ko-KR" sz="1100" dirty="0"/>
              <a:t>=</a:t>
            </a:r>
            <a:r>
              <a:rPr lang="en-US" altLang="ko-KR" sz="1100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sz="1100" dirty="0"/>
              <a:t>&lt;title&gt;</a:t>
            </a:r>
            <a:r>
              <a:rPr lang="ko-KR" altLang="en-US" sz="1100" dirty="0"/>
              <a:t>회원 정보 수정</a:t>
            </a:r>
            <a:r>
              <a:rPr lang="en-US" altLang="ko-KR" sz="1100" dirty="0"/>
              <a:t>&lt;/title&gt;</a:t>
            </a:r>
          </a:p>
          <a:p>
            <a:pPr marL="0" indent="0">
              <a:buNone/>
            </a:pPr>
            <a:r>
              <a:rPr lang="en-US" altLang="ko-KR" sz="1100" dirty="0"/>
              <a:t>&lt;/head&gt;</a:t>
            </a:r>
          </a:p>
          <a:p>
            <a:pPr marL="0" indent="0">
              <a:buNone/>
            </a:pPr>
            <a:r>
              <a:rPr lang="en-US" altLang="ko-KR" sz="1100" dirty="0"/>
              <a:t>&lt;body&gt;</a:t>
            </a:r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&lt;</a:t>
            </a:r>
            <a:r>
              <a:rPr lang="en-US" altLang="ko-KR" sz="1100" dirty="0"/>
              <a:t>form method=</a:t>
            </a:r>
            <a:r>
              <a:rPr lang="en-US" altLang="ko-KR" sz="1100" i="1" dirty="0"/>
              <a:t>"post" action="</a:t>
            </a:r>
            <a:r>
              <a:rPr lang="en-US" altLang="ko-KR" sz="1100" i="1" dirty="0" err="1"/>
              <a:t>updatePro.jsp</a:t>
            </a:r>
            <a:r>
              <a:rPr lang="en-US" altLang="ko-KR" sz="1100" i="1" dirty="0"/>
              <a:t>"&gt;</a:t>
            </a:r>
          </a:p>
          <a:p>
            <a:pPr marL="0" indent="0">
              <a:buNone/>
            </a:pPr>
            <a:r>
              <a:rPr lang="en-US" altLang="ko-KR" sz="1100" dirty="0" smtClean="0"/>
              <a:t> </a:t>
            </a:r>
            <a:r>
              <a:rPr lang="en-US" altLang="ko-KR" sz="1100" u="sng" dirty="0"/>
              <a:t>&lt;div class=</a:t>
            </a:r>
            <a:r>
              <a:rPr lang="en-US" altLang="ko-KR" sz="1100" i="1" u="sng" dirty="0"/>
              <a:t>"left"&gt;</a:t>
            </a:r>
          </a:p>
          <a:p>
            <a:pPr marL="0" indent="0">
              <a:buNone/>
            </a:pPr>
            <a:r>
              <a:rPr lang="ko-KR" altLang="en-US" sz="1100" dirty="0" smtClean="0"/>
              <a:t> </a:t>
            </a:r>
            <a:r>
              <a:rPr lang="en-US" altLang="ko-KR" sz="1100" dirty="0"/>
              <a:t>&lt;h2&gt;</a:t>
            </a:r>
            <a:r>
              <a:rPr lang="ko-KR" altLang="en-US" sz="1100" dirty="0"/>
              <a:t>정보를 </a:t>
            </a:r>
            <a:r>
              <a:rPr lang="ko-KR" altLang="en-US" sz="1100" dirty="0" err="1"/>
              <a:t>수정하시겠습니가</a:t>
            </a:r>
            <a:r>
              <a:rPr lang="en-US" altLang="ko-KR" sz="1100" dirty="0"/>
              <a:t>?&lt;/h2&gt;</a:t>
            </a:r>
          </a:p>
          <a:p>
            <a:pPr marL="0" indent="0">
              <a:buNone/>
            </a:pPr>
            <a:r>
              <a:rPr lang="ko-KR" altLang="en-US" sz="1100" dirty="0" smtClean="0"/>
              <a:t>아이디</a:t>
            </a:r>
            <a:r>
              <a:rPr lang="en-US" altLang="ko-KR" sz="1100" dirty="0"/>
              <a:t>&lt;input type=</a:t>
            </a:r>
            <a:r>
              <a:rPr lang="en-US" altLang="ko-KR" sz="1100" i="1" dirty="0"/>
              <a:t>"text" name="id" </a:t>
            </a:r>
            <a:r>
              <a:rPr lang="en-US" altLang="ko-KR" sz="1100" i="1" dirty="0" err="1"/>
              <a:t>maxlength</a:t>
            </a:r>
            <a:r>
              <a:rPr lang="en-US" altLang="ko-KR" sz="1100" i="1" dirty="0"/>
              <a:t>="50"&gt;</a:t>
            </a:r>
          </a:p>
          <a:p>
            <a:pPr marL="0" indent="0">
              <a:buNone/>
            </a:pPr>
            <a:r>
              <a:rPr lang="ko-KR" altLang="en-US" sz="1100" dirty="0" smtClean="0"/>
              <a:t> </a:t>
            </a:r>
            <a:r>
              <a:rPr lang="ko-KR" altLang="en-US" sz="1100" dirty="0"/>
              <a:t>패스워드</a:t>
            </a:r>
            <a:r>
              <a:rPr lang="en-US" altLang="ko-KR" sz="1100" dirty="0"/>
              <a:t>&lt;input type=</a:t>
            </a:r>
            <a:r>
              <a:rPr lang="en-US" altLang="ko-KR" sz="1100" i="1" dirty="0"/>
              <a:t>"password" name="pw" </a:t>
            </a:r>
            <a:r>
              <a:rPr lang="en-US" altLang="ko-KR" sz="1100" i="1" dirty="0" err="1"/>
              <a:t>maxlength</a:t>
            </a:r>
            <a:r>
              <a:rPr lang="en-US" altLang="ko-KR" sz="1100" i="1" dirty="0"/>
              <a:t>="16"&gt;</a:t>
            </a:r>
          </a:p>
          <a:p>
            <a:pPr marL="0" indent="0">
              <a:buNone/>
            </a:pPr>
            <a:r>
              <a:rPr lang="ko-KR" altLang="en-US" sz="1100" dirty="0" smtClean="0"/>
              <a:t> </a:t>
            </a:r>
            <a:r>
              <a:rPr lang="ko-KR" altLang="en-US" sz="1100" dirty="0"/>
              <a:t>이름</a:t>
            </a:r>
            <a:r>
              <a:rPr lang="en-US" altLang="ko-KR" sz="1100" dirty="0"/>
              <a:t>&lt;input type=</a:t>
            </a:r>
            <a:r>
              <a:rPr lang="en-US" altLang="ko-KR" sz="1100" i="1" dirty="0"/>
              <a:t>"text" name="name" </a:t>
            </a:r>
            <a:r>
              <a:rPr lang="en-US" altLang="ko-KR" sz="1100" i="1" dirty="0" err="1"/>
              <a:t>maxlength</a:t>
            </a:r>
            <a:r>
              <a:rPr lang="en-US" altLang="ko-KR" sz="1100" i="1" dirty="0"/>
              <a:t>="10"&gt;</a:t>
            </a:r>
          </a:p>
          <a:p>
            <a:pPr marL="0" indent="0">
              <a:buNone/>
            </a:pPr>
            <a:r>
              <a:rPr lang="ko-KR" altLang="en-US" sz="1100" dirty="0" smtClean="0"/>
              <a:t> </a:t>
            </a:r>
            <a:r>
              <a:rPr lang="ko-KR" altLang="en-US" sz="1100" dirty="0"/>
              <a:t>이메일</a:t>
            </a:r>
            <a:r>
              <a:rPr lang="en-US" altLang="ko-KR" sz="1100" dirty="0"/>
              <a:t>&lt;input type=</a:t>
            </a:r>
            <a:r>
              <a:rPr lang="en-US" altLang="ko-KR" sz="1100" i="1" dirty="0"/>
              <a:t>"text" name="email" </a:t>
            </a:r>
            <a:r>
              <a:rPr lang="en-US" altLang="ko-KR" sz="1100" i="1" dirty="0" err="1"/>
              <a:t>maxlength</a:t>
            </a:r>
            <a:r>
              <a:rPr lang="en-US" altLang="ko-KR" sz="1100" i="1" dirty="0"/>
              <a:t>="50"&gt;&lt;</a:t>
            </a:r>
            <a:r>
              <a:rPr lang="en-US" altLang="ko-KR" sz="1100" i="1" dirty="0" err="1"/>
              <a:t>br</a:t>
            </a:r>
            <a:r>
              <a:rPr lang="en-US" altLang="ko-KR" sz="1100" i="1" dirty="0"/>
              <a:t>&gt;</a:t>
            </a:r>
          </a:p>
          <a:p>
            <a:pPr marL="0" indent="0">
              <a:buNone/>
            </a:pPr>
            <a:r>
              <a:rPr lang="en-US" altLang="ko-KR" sz="1100" dirty="0" smtClean="0"/>
              <a:t> </a:t>
            </a:r>
            <a:r>
              <a:rPr lang="en-US" altLang="ko-KR" sz="1100" dirty="0"/>
              <a:t>&lt;input type=</a:t>
            </a:r>
            <a:r>
              <a:rPr lang="en-US" altLang="ko-KR" sz="1100" i="1" dirty="0"/>
              <a:t>"submit" value="</a:t>
            </a:r>
            <a:r>
              <a:rPr lang="ko-KR" altLang="en-US" sz="1100" i="1" dirty="0"/>
              <a:t>정보 수정</a:t>
            </a:r>
            <a:r>
              <a:rPr lang="en-US" altLang="ko-KR" sz="1100" i="1" dirty="0"/>
              <a:t>"&gt;</a:t>
            </a:r>
          </a:p>
          <a:p>
            <a:pPr marL="0" indent="0">
              <a:buNone/>
            </a:pPr>
            <a:r>
              <a:rPr lang="en-US" altLang="ko-KR" sz="1400" dirty="0" smtClean="0"/>
              <a:t>&lt;/</a:t>
            </a:r>
            <a:r>
              <a:rPr lang="en-US" altLang="ko-KR" sz="1400" dirty="0"/>
              <a:t>form</a:t>
            </a:r>
            <a:r>
              <a:rPr lang="en-US" altLang="ko-KR" sz="1400" dirty="0" smtClean="0"/>
              <a:t>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5590" y="697477"/>
            <a:ext cx="529183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 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loginForm.jsp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    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로그인 창으로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    </a:t>
            </a:r>
            <a:r>
              <a:rPr lang="en-US" altLang="ko-KR" u="sng" dirty="0"/>
              <a:t>&lt;/div&gt;</a:t>
            </a:r>
          </a:p>
          <a:p>
            <a:r>
              <a:rPr lang="en-US" altLang="ko-KR" dirty="0"/>
              <a:t>    &lt;/form&gt;</a:t>
            </a:r>
          </a:p>
          <a:p>
            <a:r>
              <a:rPr lang="ko-KR" altLang="en-US" dirty="0"/>
              <a:t>    </a:t>
            </a:r>
          </a:p>
          <a:p>
            <a:r>
              <a:rPr lang="en-US" altLang="ko-KR" dirty="0"/>
              <a:t>&lt;/body&gt;</a:t>
            </a:r>
          </a:p>
          <a:p>
            <a:r>
              <a:rPr lang="en-US" altLang="ko-KR" dirty="0"/>
              <a:t>&lt;/html&gt;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9694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1400530"/>
          </a:xfrm>
        </p:spPr>
        <p:txBody>
          <a:bodyPr/>
          <a:lstStyle/>
          <a:p>
            <a:r>
              <a:rPr lang="en-US" altLang="ko-KR" sz="3600" dirty="0" err="1" smtClean="0"/>
              <a:t>UpdatePro.jsp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6112" y="700265"/>
            <a:ext cx="4367678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050" dirty="0"/>
              <a:t>&lt;%@ page language=</a:t>
            </a:r>
            <a:r>
              <a:rPr lang="fr-FR" altLang="ko-KR" sz="1050" i="1" dirty="0"/>
              <a:t>"java" contentType="</a:t>
            </a:r>
            <a:r>
              <a:rPr lang="fr-FR" altLang="ko-KR" sz="1100" i="1" dirty="0"/>
              <a:t>text/html</a:t>
            </a:r>
            <a:r>
              <a:rPr lang="fr-FR" altLang="ko-KR" sz="1050" i="1" dirty="0"/>
              <a:t>; charset=UTF-8"</a:t>
            </a:r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r>
              <a:rPr lang="en-US" altLang="ko-KR" sz="1050" dirty="0" err="1"/>
              <a:t>pageEncoding</a:t>
            </a:r>
            <a:r>
              <a:rPr lang="en-US" altLang="ko-KR" sz="1050" dirty="0"/>
              <a:t>=</a:t>
            </a:r>
            <a:r>
              <a:rPr lang="en-US" altLang="ko-KR" sz="1050" i="1" dirty="0"/>
              <a:t>"UTF-8"%&gt;</a:t>
            </a:r>
          </a:p>
          <a:p>
            <a:pPr marL="0" indent="0">
              <a:buNone/>
            </a:pPr>
            <a:r>
              <a:rPr lang="en-US" altLang="ko-KR" sz="1050" dirty="0"/>
              <a:t>&lt;%@page import=</a:t>
            </a:r>
            <a:r>
              <a:rPr lang="en-US" altLang="ko-KR" sz="1050" i="1" dirty="0"/>
              <a:t>"</a:t>
            </a:r>
            <a:r>
              <a:rPr lang="en-US" altLang="ko-KR" sz="1050" i="1" dirty="0" err="1"/>
              <a:t>java.sql</a:t>
            </a:r>
            <a:r>
              <a:rPr lang="en-US" altLang="ko-KR" sz="1050" i="1" dirty="0"/>
              <a:t>.*" %&gt;</a:t>
            </a:r>
          </a:p>
          <a:p>
            <a:pPr marL="0" indent="0">
              <a:buNone/>
            </a:pPr>
            <a:r>
              <a:rPr lang="en-US" altLang="ko-KR" sz="1050" dirty="0" smtClean="0"/>
              <a:t>&lt;%@</a:t>
            </a:r>
            <a:r>
              <a:rPr lang="en-US" altLang="ko-KR" sz="1050" dirty="0"/>
              <a:t>page import=</a:t>
            </a:r>
            <a:r>
              <a:rPr lang="en-US" altLang="ko-KR" sz="1050" i="1" dirty="0"/>
              <a:t>"</a:t>
            </a:r>
            <a:r>
              <a:rPr lang="en-US" altLang="ko-KR" sz="1050" i="1" dirty="0" err="1"/>
              <a:t>java.sql.Connection</a:t>
            </a:r>
            <a:r>
              <a:rPr lang="en-US" altLang="ko-KR" sz="1050" i="1" dirty="0"/>
              <a:t>" </a:t>
            </a:r>
            <a:r>
              <a:rPr lang="en-US" altLang="ko-KR" sz="1050" i="1" dirty="0" smtClean="0"/>
              <a:t>%&gt;</a:t>
            </a:r>
          </a:p>
          <a:p>
            <a:pPr marL="0" indent="0">
              <a:buNone/>
            </a:pPr>
            <a:r>
              <a:rPr lang="en-US" altLang="ko-KR" sz="1050" dirty="0" smtClean="0"/>
              <a:t>&lt;%@</a:t>
            </a:r>
            <a:r>
              <a:rPr lang="en-US" altLang="ko-KR" sz="1050" dirty="0"/>
              <a:t>page import=</a:t>
            </a:r>
            <a:r>
              <a:rPr lang="en-US" altLang="ko-KR" sz="1050" i="1" dirty="0"/>
              <a:t>"</a:t>
            </a:r>
            <a:r>
              <a:rPr lang="en-US" altLang="ko-KR" sz="1050" i="1" dirty="0" err="1"/>
              <a:t>java.sql.DriverManager</a:t>
            </a:r>
            <a:r>
              <a:rPr lang="en-US" altLang="ko-KR" sz="1050" i="1" dirty="0"/>
              <a:t>" %&gt;</a:t>
            </a:r>
          </a:p>
          <a:p>
            <a:pPr marL="0" indent="0">
              <a:buNone/>
            </a:pPr>
            <a:r>
              <a:rPr lang="en-US" altLang="ko-KR" sz="1050" dirty="0"/>
              <a:t>&lt;%@page import=</a:t>
            </a:r>
            <a:r>
              <a:rPr lang="en-US" altLang="ko-KR" sz="1050" i="1" dirty="0"/>
              <a:t>"</a:t>
            </a:r>
            <a:r>
              <a:rPr lang="en-US" altLang="ko-KR" sz="1050" i="1" dirty="0" err="1"/>
              <a:t>java.sql.PreparedStatement</a:t>
            </a:r>
            <a:r>
              <a:rPr lang="en-US" altLang="ko-KR" sz="1050" i="1" dirty="0"/>
              <a:t>" %&gt;</a:t>
            </a:r>
          </a:p>
          <a:p>
            <a:pPr marL="0" indent="0">
              <a:buNone/>
            </a:pPr>
            <a:r>
              <a:rPr lang="en-US" altLang="ko-KR" sz="1050" dirty="0"/>
              <a:t>&lt;%@page import=</a:t>
            </a:r>
            <a:r>
              <a:rPr lang="en-US" altLang="ko-KR" sz="1050" i="1" dirty="0"/>
              <a:t>"</a:t>
            </a:r>
            <a:r>
              <a:rPr lang="en-US" altLang="ko-KR" sz="1050" i="1" dirty="0" err="1"/>
              <a:t>java.sql.ResultSet</a:t>
            </a:r>
            <a:r>
              <a:rPr lang="en-US" altLang="ko-KR" sz="1050" i="1" dirty="0"/>
              <a:t>" %&gt;</a:t>
            </a:r>
          </a:p>
          <a:p>
            <a:endParaRPr lang="ko-KR" altLang="en-US" sz="1050" dirty="0"/>
          </a:p>
          <a:p>
            <a:pPr marL="0" indent="0">
              <a:buNone/>
            </a:pPr>
            <a:r>
              <a:rPr lang="en-US" altLang="ko-KR" sz="1050" dirty="0"/>
              <a:t>&lt;% </a:t>
            </a:r>
            <a:r>
              <a:rPr lang="en-US" altLang="ko-KR" sz="1050" dirty="0" err="1"/>
              <a:t>request.setCharacterEncoding</a:t>
            </a:r>
            <a:r>
              <a:rPr lang="en-US" altLang="ko-KR" sz="1050" dirty="0"/>
              <a:t>("utf-8");%&gt;   </a:t>
            </a:r>
            <a:endParaRPr lang="en-US" altLang="ko-KR" sz="1050" dirty="0" smtClean="0"/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endParaRPr lang="ko-KR" altLang="en-US" sz="1050" dirty="0"/>
          </a:p>
          <a:p>
            <a:pPr marL="0" indent="0">
              <a:buNone/>
            </a:pPr>
            <a:r>
              <a:rPr lang="ko-KR" altLang="en-US" sz="1050" dirty="0" smtClean="0"/>
              <a:t> </a:t>
            </a:r>
            <a:r>
              <a:rPr lang="en-US" altLang="ko-KR" sz="1050" dirty="0"/>
              <a:t>&lt;%</a:t>
            </a:r>
            <a:r>
              <a:rPr lang="ko-KR" altLang="en-US" sz="1050" dirty="0"/>
              <a:t> </a:t>
            </a:r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r>
              <a:rPr lang="en-US" altLang="ko-KR" sz="1050" dirty="0"/>
              <a:t>String id=</a:t>
            </a:r>
            <a:r>
              <a:rPr lang="en-US" altLang="ko-KR" sz="1050" dirty="0" err="1"/>
              <a:t>request.getParameter</a:t>
            </a:r>
            <a:r>
              <a:rPr lang="en-US" altLang="ko-KR" sz="1050" dirty="0"/>
              <a:t>("ID");</a:t>
            </a:r>
          </a:p>
          <a:p>
            <a:pPr marL="0" indent="0">
              <a:buNone/>
            </a:pPr>
            <a:r>
              <a:rPr lang="en-US" altLang="ko-KR" sz="1050" dirty="0" smtClean="0"/>
              <a:t>String </a:t>
            </a:r>
            <a:r>
              <a:rPr lang="en-US" altLang="ko-KR" sz="1050" dirty="0"/>
              <a:t>pw=</a:t>
            </a:r>
            <a:r>
              <a:rPr lang="en-US" altLang="ko-KR" sz="1050" dirty="0" err="1"/>
              <a:t>request.getParameter</a:t>
            </a:r>
            <a:r>
              <a:rPr lang="en-US" altLang="ko-KR" sz="1050" dirty="0"/>
              <a:t>("PASSWORD");</a:t>
            </a:r>
          </a:p>
          <a:p>
            <a:pPr marL="0" indent="0">
              <a:buNone/>
            </a:pPr>
            <a:r>
              <a:rPr lang="en-US" altLang="ko-KR" sz="1050" dirty="0" smtClean="0"/>
              <a:t>String </a:t>
            </a:r>
            <a:r>
              <a:rPr lang="en-US" altLang="ko-KR" sz="1050" dirty="0"/>
              <a:t>name=</a:t>
            </a:r>
            <a:r>
              <a:rPr lang="en-US" altLang="ko-KR" sz="1050" dirty="0" err="1"/>
              <a:t>request.getParameter</a:t>
            </a:r>
            <a:r>
              <a:rPr lang="en-US" altLang="ko-KR" sz="1050" dirty="0"/>
              <a:t>("NAME");</a:t>
            </a:r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r>
              <a:rPr lang="en-US" altLang="ko-KR" sz="1050" dirty="0"/>
              <a:t>String email=</a:t>
            </a:r>
            <a:r>
              <a:rPr lang="en-US" altLang="ko-KR" sz="1050" dirty="0" err="1"/>
              <a:t>request.getParameter</a:t>
            </a:r>
            <a:r>
              <a:rPr lang="en-US" altLang="ko-KR" sz="1050" dirty="0"/>
              <a:t>("EMAIL");</a:t>
            </a:r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r>
              <a:rPr lang="en-US" altLang="ko-KR" sz="1050" dirty="0"/>
              <a:t>String </a:t>
            </a:r>
            <a:r>
              <a:rPr lang="en-US" altLang="ko-KR" sz="1050" dirty="0" err="1"/>
              <a:t>sql</a:t>
            </a:r>
            <a:r>
              <a:rPr lang="en-US" altLang="ko-KR" sz="1050" dirty="0" smtClean="0"/>
              <a:t>="";</a:t>
            </a:r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r>
              <a:rPr lang="en-US" altLang="ko-KR" sz="1050" dirty="0"/>
              <a:t>String </a:t>
            </a:r>
            <a:r>
              <a:rPr lang="en-US" altLang="ko-KR" sz="1050" dirty="0" err="1"/>
              <a:t>delsql</a:t>
            </a:r>
            <a:r>
              <a:rPr lang="en-US" altLang="ko-KR" sz="1050" dirty="0"/>
              <a:t>="";</a:t>
            </a:r>
          </a:p>
          <a:p>
            <a:pPr marL="0" indent="0">
              <a:buNone/>
            </a:pPr>
            <a:r>
              <a:rPr lang="ko-KR" altLang="en-US" sz="1050" dirty="0" smtClean="0"/>
              <a:t>    </a:t>
            </a:r>
            <a:endParaRPr lang="ko-KR" altLang="en-US" sz="1050" dirty="0"/>
          </a:p>
          <a:p>
            <a:pPr marL="0" indent="0">
              <a:buNone/>
            </a:pPr>
            <a:r>
              <a:rPr lang="en-US" altLang="ko-KR" sz="1050" dirty="0" smtClean="0"/>
              <a:t> </a:t>
            </a:r>
            <a:r>
              <a:rPr lang="en-US" altLang="ko-KR" sz="1050" dirty="0" err="1"/>
              <a:t>ResultSet</a:t>
            </a:r>
            <a:r>
              <a:rPr lang="en-US" altLang="ko-KR" sz="1050" dirty="0"/>
              <a:t> </a:t>
            </a:r>
            <a:r>
              <a:rPr lang="en-US" altLang="ko-KR" sz="1050" dirty="0" err="1"/>
              <a:t>rs</a:t>
            </a:r>
            <a:r>
              <a:rPr lang="en-US" altLang="ko-KR" sz="1050" dirty="0"/>
              <a:t>=</a:t>
            </a:r>
            <a:r>
              <a:rPr lang="en-US" altLang="ko-KR" sz="1050" b="1" dirty="0"/>
              <a:t>null;</a:t>
            </a:r>
          </a:p>
          <a:p>
            <a:pPr marL="0" indent="0">
              <a:buNone/>
            </a:pPr>
            <a:r>
              <a:rPr lang="en-US" altLang="ko-KR" sz="1050" dirty="0" smtClean="0"/>
              <a:t>String </a:t>
            </a:r>
            <a:r>
              <a:rPr lang="en-US" altLang="ko-KR" sz="1050" dirty="0" err="1"/>
              <a:t>str</a:t>
            </a:r>
            <a:r>
              <a:rPr lang="en-US" altLang="ko-KR" sz="1050" dirty="0" smtClean="0"/>
              <a:t>="";</a:t>
            </a:r>
            <a:r>
              <a:rPr lang="ko-KR" altLang="en-US" sz="1050" dirty="0" smtClean="0"/>
              <a:t>   </a:t>
            </a:r>
            <a:endParaRPr lang="ko-KR" altLang="en-US" sz="1050" dirty="0"/>
          </a:p>
        </p:txBody>
      </p:sp>
      <p:sp>
        <p:nvSpPr>
          <p:cNvPr id="4" name="TextBox 3"/>
          <p:cNvSpPr txBox="1"/>
          <p:nvPr/>
        </p:nvSpPr>
        <p:spPr>
          <a:xfrm>
            <a:off x="4250031" y="253779"/>
            <a:ext cx="3661070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/>
              <a:t>try{</a:t>
            </a:r>
          </a:p>
          <a:p>
            <a:r>
              <a:rPr lang="en-US" altLang="ko-KR" sz="1100" dirty="0"/>
              <a:t>      </a:t>
            </a:r>
            <a:r>
              <a:rPr lang="en-US" altLang="ko-KR" sz="1100" dirty="0" err="1"/>
              <a:t>Class.forName</a:t>
            </a:r>
            <a:r>
              <a:rPr lang="en-US" altLang="ko-KR" sz="1100" dirty="0"/>
              <a:t>("</a:t>
            </a:r>
            <a:r>
              <a:rPr lang="en-US" altLang="ko-KR" sz="1100" dirty="0" err="1"/>
              <a:t>oracle.jdbc.driver.OracleDriver</a:t>
            </a:r>
            <a:r>
              <a:rPr lang="en-US" altLang="ko-KR" sz="1100" dirty="0"/>
              <a:t>");</a:t>
            </a:r>
          </a:p>
          <a:p>
            <a:r>
              <a:rPr lang="en-US" altLang="ko-KR" sz="1100" dirty="0"/>
              <a:t>      Connection conn=</a:t>
            </a:r>
            <a:r>
              <a:rPr lang="en-US" altLang="ko-KR" sz="1100" dirty="0" err="1"/>
              <a:t>DriverManager.getConnection</a:t>
            </a:r>
            <a:r>
              <a:rPr lang="en-US" altLang="ko-KR" sz="1100" dirty="0"/>
              <a:t>("</a:t>
            </a:r>
            <a:r>
              <a:rPr lang="en-US" altLang="ko-KR" sz="1100" dirty="0" err="1"/>
              <a:t>jdbc:oracle:thin</a:t>
            </a:r>
            <a:r>
              <a:rPr lang="en-US" altLang="ko-KR" sz="1100" dirty="0"/>
              <a:t>:@168.126.146.45:1521:orcl","20172306","981107");</a:t>
            </a:r>
          </a:p>
          <a:p>
            <a:r>
              <a:rPr lang="en-US" altLang="ko-KR" sz="1100" dirty="0"/>
              <a:t>      </a:t>
            </a:r>
            <a:r>
              <a:rPr lang="en-US" altLang="ko-KR" sz="1100" dirty="0" err="1"/>
              <a:t>sql</a:t>
            </a:r>
            <a:r>
              <a:rPr lang="en-US" altLang="ko-KR" sz="1100" dirty="0"/>
              <a:t>="select ID, PW, NAME, EMAIL from </a:t>
            </a:r>
            <a:r>
              <a:rPr lang="en-US" altLang="ko-KR" sz="1100" dirty="0" err="1"/>
              <a:t>member_fin</a:t>
            </a:r>
            <a:r>
              <a:rPr lang="en-US" altLang="ko-KR" sz="1100" dirty="0"/>
              <a:t> where ID=? and PW=?";</a:t>
            </a:r>
          </a:p>
          <a:p>
            <a:r>
              <a:rPr lang="en-US" altLang="ko-KR" sz="1100" dirty="0"/>
              <a:t>      </a:t>
            </a:r>
            <a:r>
              <a:rPr lang="en-US" altLang="ko-KR" sz="1100" dirty="0" err="1"/>
              <a:t>PreparedStatement</a:t>
            </a:r>
            <a:r>
              <a:rPr lang="en-US" altLang="ko-KR" sz="1100" dirty="0"/>
              <a:t> </a:t>
            </a:r>
            <a:r>
              <a:rPr lang="en-US" altLang="ko-KR" sz="1100" dirty="0" err="1"/>
              <a:t>pstmt</a:t>
            </a:r>
            <a:r>
              <a:rPr lang="en-US" altLang="ko-KR" sz="1100" dirty="0"/>
              <a:t>=</a:t>
            </a:r>
            <a:r>
              <a:rPr lang="en-US" altLang="ko-KR" sz="1100" dirty="0" err="1"/>
              <a:t>conn.prepareStatement</a:t>
            </a:r>
            <a:r>
              <a:rPr lang="en-US" altLang="ko-KR" sz="1100" dirty="0"/>
              <a:t>(</a:t>
            </a:r>
            <a:r>
              <a:rPr lang="en-US" altLang="ko-KR" sz="1100" dirty="0" err="1"/>
              <a:t>sql</a:t>
            </a:r>
            <a:r>
              <a:rPr lang="en-US" altLang="ko-KR" sz="1100" dirty="0"/>
              <a:t>);</a:t>
            </a:r>
          </a:p>
          <a:p>
            <a:r>
              <a:rPr lang="en-US" altLang="ko-KR" sz="1100" dirty="0"/>
              <a:t>    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(1,id);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(2,pw);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(3,name);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(4,email);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rs</a:t>
            </a:r>
            <a:r>
              <a:rPr lang="en-US" altLang="ko-KR" sz="1100" dirty="0"/>
              <a:t>=</a:t>
            </a:r>
            <a:r>
              <a:rPr lang="en-US" altLang="ko-KR" sz="1100" dirty="0" err="1"/>
              <a:t>pstmt.executeQuery</a:t>
            </a:r>
            <a:r>
              <a:rPr lang="en-US" altLang="ko-KR" sz="1100" dirty="0"/>
              <a:t>();</a:t>
            </a:r>
          </a:p>
          <a:p>
            <a:r>
              <a:rPr lang="ko-KR" altLang="en-US" sz="1100" dirty="0"/>
              <a:t>  </a:t>
            </a:r>
          </a:p>
          <a:p>
            <a:r>
              <a:rPr lang="en-US" altLang="ko-KR" sz="1100" dirty="0"/>
              <a:t>  </a:t>
            </a:r>
            <a:r>
              <a:rPr lang="en-US" altLang="ko-KR" sz="1100" b="1" dirty="0"/>
              <a:t>if(</a:t>
            </a:r>
            <a:r>
              <a:rPr lang="en-US" altLang="ko-KR" sz="1100" b="1" dirty="0" err="1"/>
              <a:t>rs.next</a:t>
            </a:r>
            <a:r>
              <a:rPr lang="en-US" altLang="ko-KR" sz="1100" b="1" dirty="0"/>
              <a:t>()){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</a:t>
            </a:r>
            <a:r>
              <a:rPr lang="en-US" altLang="ko-KR" sz="1100" dirty="0"/>
              <a:t>=</a:t>
            </a:r>
            <a:r>
              <a:rPr lang="en-US" altLang="ko-KR" sz="1100" dirty="0" err="1"/>
              <a:t>conn.prepareStatement</a:t>
            </a:r>
            <a:r>
              <a:rPr lang="en-US" altLang="ko-KR" sz="1100" dirty="0"/>
              <a:t>("update MEMBER_FIN set PW=? NAME=? EMAIL=? where ID=?");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(1, id);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(2, pw);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(3, name);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pstmt.setString</a:t>
            </a:r>
            <a:r>
              <a:rPr lang="en-US" altLang="ko-KR" sz="1100" dirty="0"/>
              <a:t>(3, email);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pstmt.executeUpdate</a:t>
            </a:r>
            <a:r>
              <a:rPr lang="en-US" altLang="ko-KR" sz="1100" dirty="0"/>
              <a:t>();</a:t>
            </a:r>
          </a:p>
          <a:p>
            <a:r>
              <a:rPr lang="ko-KR" altLang="en-US" sz="1100" dirty="0"/>
              <a:t>  </a:t>
            </a:r>
            <a:r>
              <a:rPr lang="en-US" altLang="ko-KR" sz="1100" dirty="0"/>
              <a:t>}</a:t>
            </a:r>
          </a:p>
          <a:p>
            <a:r>
              <a:rPr lang="ko-KR" altLang="en-US" sz="1100" dirty="0"/>
              <a:t>  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rs.close</a:t>
            </a:r>
            <a:r>
              <a:rPr lang="en-US" altLang="ko-KR" sz="1100" dirty="0"/>
              <a:t>();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pstmt.close</a:t>
            </a:r>
            <a:r>
              <a:rPr lang="en-US" altLang="ko-KR" sz="1100" dirty="0"/>
              <a:t>();</a:t>
            </a:r>
          </a:p>
          <a:p>
            <a:r>
              <a:rPr lang="en-US" altLang="ko-KR" sz="1100" dirty="0"/>
              <a:t>  </a:t>
            </a:r>
            <a:r>
              <a:rPr lang="en-US" altLang="ko-KR" sz="1100" dirty="0" err="1"/>
              <a:t>conn.close</a:t>
            </a:r>
            <a:r>
              <a:rPr lang="en-US" altLang="ko-KR" sz="1100" dirty="0"/>
              <a:t>();</a:t>
            </a:r>
          </a:p>
          <a:p>
            <a:r>
              <a:rPr lang="ko-KR" altLang="en-US" sz="1100" dirty="0"/>
              <a:t>  </a:t>
            </a:r>
          </a:p>
          <a:p>
            <a:r>
              <a:rPr lang="ko-KR" altLang="en-US" sz="1100" dirty="0"/>
              <a:t>  </a:t>
            </a:r>
            <a:r>
              <a:rPr lang="en-US" altLang="ko-KR" sz="1100" dirty="0" err="1"/>
              <a:t>str</a:t>
            </a:r>
            <a:r>
              <a:rPr lang="en-US" altLang="ko-KR" sz="1100" dirty="0"/>
              <a:t>="</a:t>
            </a:r>
            <a:r>
              <a:rPr lang="ko-KR" altLang="en-US" sz="1100" dirty="0"/>
              <a:t>회원 정보가 수정되었습니다</a:t>
            </a:r>
            <a:r>
              <a:rPr lang="en-US" altLang="ko-KR" sz="1100" dirty="0"/>
              <a:t>";</a:t>
            </a:r>
          </a:p>
          <a:p>
            <a:r>
              <a:rPr lang="en-US" altLang="ko-KR" sz="1100" dirty="0"/>
              <a:t>      }</a:t>
            </a:r>
            <a:r>
              <a:rPr lang="en-US" altLang="ko-KR" sz="1100" b="1" dirty="0"/>
              <a:t>catch(Exception e){</a:t>
            </a:r>
          </a:p>
          <a:p>
            <a:r>
              <a:rPr lang="en-US" altLang="ko-KR" sz="1100" dirty="0"/>
              <a:t>      </a:t>
            </a:r>
            <a:r>
              <a:rPr lang="en-US" altLang="ko-KR" sz="1100" dirty="0" err="1"/>
              <a:t>e.printStackTrace</a:t>
            </a:r>
            <a:r>
              <a:rPr lang="en-US" altLang="ko-KR" sz="1100" dirty="0"/>
              <a:t>();</a:t>
            </a:r>
          </a:p>
          <a:p>
            <a:r>
              <a:rPr lang="ko-KR" altLang="en-US" sz="1100" dirty="0"/>
              <a:t>      </a:t>
            </a:r>
            <a:r>
              <a:rPr lang="en-US" altLang="ko-KR" sz="1100" dirty="0" err="1"/>
              <a:t>str</a:t>
            </a:r>
            <a:r>
              <a:rPr lang="en-US" altLang="ko-KR" sz="1100" dirty="0"/>
              <a:t>="</a:t>
            </a:r>
            <a:r>
              <a:rPr lang="ko-KR" altLang="en-US" sz="1100" dirty="0"/>
              <a:t>회원 정보 수정을 실패하였습니다</a:t>
            </a:r>
            <a:r>
              <a:rPr lang="en-US" altLang="ko-KR" sz="1100" dirty="0"/>
              <a:t>";</a:t>
            </a:r>
          </a:p>
          <a:p>
            <a:r>
              <a:rPr lang="ko-KR" altLang="en-US" sz="1100" dirty="0"/>
              <a:t>      </a:t>
            </a:r>
            <a:r>
              <a:rPr lang="en-US" altLang="ko-KR" sz="1100" dirty="0"/>
              <a:t>}</a:t>
            </a:r>
          </a:p>
          <a:p>
            <a:r>
              <a:rPr lang="ko-KR" altLang="en-US" sz="1100" dirty="0"/>
              <a:t>    </a:t>
            </a:r>
            <a:r>
              <a:rPr lang="en-US" altLang="ko-KR" sz="1100" dirty="0"/>
              <a:t>%&gt;</a:t>
            </a:r>
            <a:endParaRPr lang="ko-KR" alt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7911101" y="402315"/>
            <a:ext cx="428089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&lt;!DOCTYPE html PUBLIC "-//W3C//DTD HTML 4.01 Transitional//EN" "http://www.w3.org/TR/html4/loose.dtd"&gt;</a:t>
            </a:r>
          </a:p>
          <a:p>
            <a:r>
              <a:rPr lang="en-US" altLang="ko-KR" sz="1100" dirty="0"/>
              <a:t>&lt;html&gt;</a:t>
            </a:r>
          </a:p>
          <a:p>
            <a:r>
              <a:rPr lang="en-US" altLang="ko-KR" sz="1100" dirty="0"/>
              <a:t>&lt;head&gt;</a:t>
            </a:r>
          </a:p>
          <a:p>
            <a:r>
              <a:rPr lang="en-US" altLang="ko-KR" sz="1100" dirty="0"/>
              <a:t>&lt;link </a:t>
            </a:r>
            <a:r>
              <a:rPr lang="en-US" altLang="ko-KR" sz="1100" dirty="0" err="1"/>
              <a:t>rel</a:t>
            </a:r>
            <a:r>
              <a:rPr lang="en-US" altLang="ko-KR" sz="1100" dirty="0"/>
              <a:t>=</a:t>
            </a:r>
            <a:r>
              <a:rPr lang="en-US" altLang="ko-KR" sz="1100" i="1" dirty="0"/>
              <a:t>"stylesheet" </a:t>
            </a:r>
            <a:r>
              <a:rPr lang="en-US" altLang="ko-KR" sz="1100" i="1" dirty="0" err="1"/>
              <a:t>href</a:t>
            </a:r>
            <a:r>
              <a:rPr lang="en-US" altLang="ko-KR" sz="1100" i="1" dirty="0"/>
              <a:t>="Pro.css"&gt;</a:t>
            </a:r>
          </a:p>
          <a:p>
            <a:r>
              <a:rPr lang="en-US" altLang="ko-KR" sz="1100" dirty="0"/>
              <a:t>&lt;meta http-</a:t>
            </a:r>
            <a:r>
              <a:rPr lang="en-US" altLang="ko-KR" sz="1100" dirty="0" err="1"/>
              <a:t>equiv</a:t>
            </a:r>
            <a:r>
              <a:rPr lang="en-US" altLang="ko-KR" sz="1100" dirty="0"/>
              <a:t>=</a:t>
            </a:r>
            <a:r>
              <a:rPr lang="en-US" altLang="ko-KR" sz="1100" i="1" dirty="0"/>
              <a:t>"Content-Type" content="text/html; charset=UTF-8"&gt;</a:t>
            </a:r>
          </a:p>
          <a:p>
            <a:r>
              <a:rPr lang="en-US" altLang="ko-KR" sz="1100" dirty="0"/>
              <a:t>&lt;title&gt;</a:t>
            </a:r>
            <a:r>
              <a:rPr lang="ko-KR" altLang="en-US" sz="1100" dirty="0"/>
              <a:t>회원 정보 수정</a:t>
            </a:r>
            <a:r>
              <a:rPr lang="en-US" altLang="ko-KR" sz="1100" dirty="0"/>
              <a:t>&lt;/title&gt;</a:t>
            </a:r>
          </a:p>
          <a:p>
            <a:r>
              <a:rPr lang="en-US" altLang="ko-KR" sz="1100" dirty="0"/>
              <a:t>&lt;/head&gt;</a:t>
            </a:r>
          </a:p>
          <a:p>
            <a:r>
              <a:rPr lang="en-US" altLang="ko-KR" sz="1100" dirty="0"/>
              <a:t>&lt;body&gt;</a:t>
            </a:r>
          </a:p>
          <a:p>
            <a:r>
              <a:rPr lang="en-US" altLang="ko-KR" sz="1100" dirty="0"/>
              <a:t>&lt;%=</a:t>
            </a:r>
            <a:r>
              <a:rPr lang="en-US" altLang="ko-KR" sz="1100" dirty="0" err="1"/>
              <a:t>str</a:t>
            </a:r>
            <a:r>
              <a:rPr lang="en-US" altLang="ko-KR" sz="1100" dirty="0"/>
              <a:t> %&gt;</a:t>
            </a:r>
          </a:p>
          <a:p>
            <a:endParaRPr lang="en-US" altLang="ko-KR" sz="1100" dirty="0" smtClean="0"/>
          </a:p>
          <a:p>
            <a:r>
              <a:rPr lang="en-US" altLang="ko-KR" sz="1100" dirty="0" smtClean="0"/>
              <a:t>&lt;a </a:t>
            </a:r>
            <a:r>
              <a:rPr lang="en-US" altLang="ko-KR" sz="1100" dirty="0" err="1" smtClean="0"/>
              <a:t>href</a:t>
            </a:r>
            <a:r>
              <a:rPr lang="en-US" altLang="ko-KR" sz="1100" dirty="0"/>
              <a:t>=</a:t>
            </a:r>
            <a:r>
              <a:rPr lang="en-US" altLang="ko-KR" sz="1100" i="1" dirty="0"/>
              <a:t>"http://localhost:8080/JSP_B_final_20172306/</a:t>
            </a:r>
            <a:r>
              <a:rPr lang="en-US" altLang="ko-KR" sz="1100" i="1" dirty="0" err="1"/>
              <a:t>list.jsp</a:t>
            </a:r>
            <a:r>
              <a:rPr lang="en-US" altLang="ko-KR" sz="1100" i="1" dirty="0" smtClean="0"/>
              <a:t>"&gt;</a:t>
            </a:r>
          </a:p>
          <a:p>
            <a:r>
              <a:rPr lang="ko-KR" altLang="en-US" sz="1100" i="1" dirty="0" smtClean="0"/>
              <a:t>정보 </a:t>
            </a:r>
            <a:r>
              <a:rPr lang="ko-KR" altLang="en-US" sz="1100" i="1" dirty="0"/>
              <a:t>수정 확인</a:t>
            </a:r>
            <a:r>
              <a:rPr lang="en-US" altLang="ko-KR" sz="1100" i="1" dirty="0"/>
              <a:t>&lt;/a&gt;</a:t>
            </a:r>
          </a:p>
          <a:p>
            <a:r>
              <a:rPr lang="en-US" altLang="ko-KR" sz="1100" dirty="0"/>
              <a:t>&lt;/body&gt;</a:t>
            </a:r>
          </a:p>
          <a:p>
            <a:r>
              <a:rPr lang="en-US" altLang="ko-KR" sz="1100" dirty="0"/>
              <a:t>&lt;/html&gt;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55822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7612" y="178122"/>
            <a:ext cx="9404723" cy="1400530"/>
          </a:xfrm>
        </p:spPr>
        <p:txBody>
          <a:bodyPr/>
          <a:lstStyle/>
          <a:p>
            <a:r>
              <a:rPr lang="en-US" altLang="ko-KR" sz="3600" dirty="0" smtClean="0"/>
              <a:t>Delete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Form.jsp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1552" y="993025"/>
            <a:ext cx="45165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&lt;%@ page language="java" </a:t>
            </a:r>
            <a:r>
              <a:rPr lang="en-US" altLang="ko-KR" dirty="0" err="1"/>
              <a:t>contentType</a:t>
            </a:r>
            <a:r>
              <a:rPr lang="en-US" altLang="ko-KR" dirty="0"/>
              <a:t>="text/html; </a:t>
            </a:r>
            <a:r>
              <a:rPr lang="en-US" altLang="ko-KR" dirty="0" smtClean="0"/>
              <a:t>charset=UTF-8</a:t>
            </a:r>
            <a:r>
              <a:rPr lang="en-US" altLang="ko-KR" dirty="0"/>
              <a:t>"</a:t>
            </a:r>
          </a:p>
          <a:p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="UTF-8"%&gt;</a:t>
            </a:r>
          </a:p>
          <a:p>
            <a:r>
              <a:rPr lang="en-US" altLang="ko-KR" dirty="0"/>
              <a:t>&lt;script type="text/</a:t>
            </a:r>
            <a:r>
              <a:rPr lang="en-US" altLang="ko-KR" dirty="0" err="1"/>
              <a:t>javascript</a:t>
            </a:r>
            <a:r>
              <a:rPr lang="en-US" altLang="ko-KR" dirty="0"/>
              <a:t>"&gt;</a:t>
            </a:r>
          </a:p>
          <a:p>
            <a:endParaRPr lang="en-US" altLang="ko-KR" dirty="0"/>
          </a:p>
          <a:p>
            <a:r>
              <a:rPr lang="en-US" altLang="ko-KR" dirty="0"/>
              <a:t>function check(){</a:t>
            </a:r>
          </a:p>
          <a:p>
            <a:r>
              <a:rPr lang="en-US" altLang="ko-KR" dirty="0"/>
              <a:t>	if(!</a:t>
            </a:r>
            <a:r>
              <a:rPr lang="en-US" altLang="ko-KR" dirty="0" err="1"/>
              <a:t>document.delform.pw.value</a:t>
            </a:r>
            <a:r>
              <a:rPr lang="en-US" altLang="ko-KR" dirty="0"/>
              <a:t>){</a:t>
            </a:r>
          </a:p>
          <a:p>
            <a:r>
              <a:rPr lang="en-US" altLang="ko-KR" dirty="0"/>
              <a:t>		alert("</a:t>
            </a:r>
            <a:r>
              <a:rPr lang="ko-KR" altLang="en-US" dirty="0"/>
              <a:t>비밀번호를 입력하지 않으셨습니다</a:t>
            </a:r>
            <a:r>
              <a:rPr lang="en-US" altLang="ko-KR" dirty="0"/>
              <a:t>");</a:t>
            </a:r>
          </a:p>
          <a:p>
            <a:r>
              <a:rPr lang="en-US" altLang="ko-KR" dirty="0"/>
              <a:t>		return false</a:t>
            </a:r>
          </a:p>
          <a:p>
            <a:r>
              <a:rPr lang="en-US" altLang="ko-KR" dirty="0"/>
              <a:t>	}</a:t>
            </a:r>
          </a:p>
          <a:p>
            <a:r>
              <a:rPr lang="en-US" altLang="ko-KR" dirty="0"/>
              <a:t>}</a:t>
            </a:r>
          </a:p>
          <a:p>
            <a:endParaRPr lang="en-US" altLang="ko-KR" dirty="0"/>
          </a:p>
          <a:p>
            <a:r>
              <a:rPr lang="en-US" altLang="ko-KR" dirty="0"/>
              <a:t>&lt;/script&gt;</a:t>
            </a:r>
          </a:p>
          <a:p>
            <a:endParaRPr lang="en-US" altLang="ko-KR" dirty="0"/>
          </a:p>
        </p:txBody>
      </p:sp>
      <p:sp>
        <p:nvSpPr>
          <p:cNvPr id="9" name="TextBox 8"/>
          <p:cNvSpPr txBox="1"/>
          <p:nvPr/>
        </p:nvSpPr>
        <p:spPr>
          <a:xfrm>
            <a:off x="4583365" y="993025"/>
            <a:ext cx="801213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 &lt;html&gt;</a:t>
            </a:r>
          </a:p>
          <a:p>
            <a:r>
              <a:rPr lang="en-US" altLang="ko-KR" dirty="0"/>
              <a:t>&lt;head&gt;</a:t>
            </a:r>
          </a:p>
          <a:p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="Content-Type" content="text/html; charset=UTF-8"&gt;</a:t>
            </a:r>
          </a:p>
          <a:p>
            <a:r>
              <a:rPr lang="en-US" altLang="ko-KR" dirty="0"/>
              <a:t>&lt;title&gt;</a:t>
            </a:r>
            <a:r>
              <a:rPr lang="ko-KR" altLang="en-US" dirty="0"/>
              <a:t>회원 탈퇴</a:t>
            </a:r>
            <a:r>
              <a:rPr lang="en-US" altLang="ko-KR" dirty="0"/>
              <a:t>&lt;/title&gt;</a:t>
            </a:r>
          </a:p>
          <a:p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="</a:t>
            </a:r>
            <a:r>
              <a:rPr lang="en-US" altLang="ko-KR" dirty="0" err="1"/>
              <a:t>stylesheet</a:t>
            </a:r>
            <a:r>
              <a:rPr lang="en-US" altLang="ko-KR" dirty="0"/>
              <a:t>" </a:t>
            </a:r>
            <a:r>
              <a:rPr lang="en-US" altLang="ko-KR" dirty="0" err="1"/>
              <a:t>href</a:t>
            </a:r>
            <a:r>
              <a:rPr lang="en-US" altLang="ko-KR" dirty="0"/>
              <a:t>="style.css"&gt;</a:t>
            </a:r>
          </a:p>
          <a:p>
            <a:r>
              <a:rPr lang="en-US" altLang="ko-KR" dirty="0"/>
              <a:t>&lt;/head&gt;</a:t>
            </a:r>
          </a:p>
          <a:p>
            <a:r>
              <a:rPr lang="en-US" altLang="ko-KR" dirty="0"/>
              <a:t>&lt;body&gt;</a:t>
            </a:r>
          </a:p>
          <a:p>
            <a:r>
              <a:rPr lang="en-US" altLang="ko-KR" dirty="0"/>
              <a:t>&lt;form method="post" action="</a:t>
            </a:r>
            <a:r>
              <a:rPr lang="en-US" altLang="ko-KR" dirty="0" err="1"/>
              <a:t>deletePro.jsp</a:t>
            </a:r>
            <a:r>
              <a:rPr lang="en-US" altLang="ko-KR" dirty="0"/>
              <a:t>"&gt;</a:t>
            </a:r>
          </a:p>
          <a:p>
            <a:r>
              <a:rPr lang="en-US" altLang="ko-KR" dirty="0"/>
              <a:t>  &lt;div class="left"&gt;</a:t>
            </a:r>
          </a:p>
          <a:p>
            <a:r>
              <a:rPr lang="en-US" altLang="ko-KR" dirty="0" smtClean="0"/>
              <a:t>&lt;</a:t>
            </a:r>
            <a:r>
              <a:rPr lang="en-US" altLang="ko-KR" dirty="0"/>
              <a:t>h2&gt;</a:t>
            </a:r>
            <a:r>
              <a:rPr lang="ko-KR" altLang="en-US" dirty="0"/>
              <a:t>정말로 탈퇴 하실 건가요</a:t>
            </a:r>
            <a:r>
              <a:rPr lang="en-US" altLang="ko-KR" dirty="0"/>
              <a:t>?&lt;/h2&gt;</a:t>
            </a:r>
          </a:p>
          <a:p>
            <a:r>
              <a:rPr lang="ko-KR" altLang="en-US" dirty="0" smtClean="0"/>
              <a:t>아이디</a:t>
            </a:r>
            <a:r>
              <a:rPr lang="en-US" altLang="ko-KR" dirty="0"/>
              <a:t>&lt;input type="text" name="id" </a:t>
            </a:r>
            <a:r>
              <a:rPr lang="en-US" altLang="ko-KR" dirty="0" err="1"/>
              <a:t>maxlength</a:t>
            </a:r>
            <a:r>
              <a:rPr lang="en-US" altLang="ko-KR" dirty="0"/>
              <a:t>="50"&gt;&lt;</a:t>
            </a:r>
            <a:r>
              <a:rPr lang="en-US" altLang="ko-KR" dirty="0" err="1"/>
              <a:t>br</a:t>
            </a:r>
            <a:r>
              <a:rPr lang="en-US" altLang="ko-KR" dirty="0"/>
              <a:t>&gt;</a:t>
            </a:r>
          </a:p>
          <a:p>
            <a:r>
              <a:rPr lang="ko-KR" altLang="en-US" dirty="0" smtClean="0"/>
              <a:t>패스워드</a:t>
            </a:r>
            <a:r>
              <a:rPr lang="en-US" altLang="ko-KR" dirty="0"/>
              <a:t>&lt;input type="password" name="pw" </a:t>
            </a:r>
            <a:r>
              <a:rPr lang="en-US" altLang="ko-KR" dirty="0" err="1"/>
              <a:t>maxlength</a:t>
            </a:r>
            <a:r>
              <a:rPr lang="en-US" altLang="ko-KR" dirty="0"/>
              <a:t>="16"&gt;&lt;</a:t>
            </a:r>
            <a:r>
              <a:rPr lang="en-US" altLang="ko-KR" dirty="0" err="1"/>
              <a:t>br</a:t>
            </a:r>
            <a:r>
              <a:rPr lang="en-US" altLang="ko-KR" dirty="0"/>
              <a:t>&gt;</a:t>
            </a:r>
          </a:p>
          <a:p>
            <a:r>
              <a:rPr lang="en-US" altLang="ko-KR" dirty="0"/>
              <a:t>	</a:t>
            </a:r>
          </a:p>
          <a:p>
            <a:r>
              <a:rPr lang="en-US" altLang="ko-KR" dirty="0"/>
              <a:t>	&lt;input type="submit" value="</a:t>
            </a:r>
            <a:r>
              <a:rPr lang="ko-KR" altLang="en-US" dirty="0"/>
              <a:t>회원 탈퇴</a:t>
            </a:r>
            <a:r>
              <a:rPr lang="en-US" altLang="ko-KR" dirty="0"/>
              <a:t>"&gt;</a:t>
            </a:r>
          </a:p>
          <a:p>
            <a:r>
              <a:rPr lang="en-US" altLang="ko-KR" dirty="0"/>
              <a:t>	&lt;/div&gt;</a:t>
            </a:r>
          </a:p>
          <a:p>
            <a:r>
              <a:rPr lang="en-US" altLang="ko-KR" dirty="0"/>
              <a:t>	&lt;/form&gt;</a:t>
            </a:r>
          </a:p>
          <a:p>
            <a:r>
              <a:rPr lang="en-US" altLang="ko-KR" dirty="0"/>
              <a:t>&lt;/html&gt; </a:t>
            </a:r>
          </a:p>
          <a:p>
            <a:r>
              <a:rPr lang="en-US" altLang="ko-KR" dirty="0"/>
              <a:t>	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545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1725" y="204012"/>
            <a:ext cx="9404723" cy="1400530"/>
          </a:xfrm>
        </p:spPr>
        <p:txBody>
          <a:bodyPr/>
          <a:lstStyle/>
          <a:p>
            <a:r>
              <a:rPr lang="en-US" altLang="ko-KR" sz="3600" dirty="0" smtClean="0"/>
              <a:t>Delete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Pro.jsp</a:t>
            </a:r>
            <a:r>
              <a:rPr lang="en-US" altLang="ko-KR" dirty="0" smtClean="0"/>
              <a:t>(1)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3421" y="1037336"/>
            <a:ext cx="60854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</a:t>
            </a:r>
            <a:r>
              <a:rPr lang="fr-FR" altLang="ko-KR" i="1" dirty="0" smtClean="0"/>
              <a:t>charset=UTF-8«  </a:t>
            </a:r>
            <a:r>
              <a:rPr lang="en-US" altLang="ko-KR" dirty="0" err="1" smtClean="0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r>
              <a:rPr lang="en-US" altLang="ko-KR" dirty="0"/>
              <a:t>&lt;%@page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</a:t>
            </a:r>
            <a:r>
              <a:rPr lang="en-US" altLang="ko-KR" i="1" dirty="0"/>
              <a:t>.*"%&gt;</a:t>
            </a:r>
          </a:p>
          <a:p>
            <a:r>
              <a:rPr lang="en-US" altLang="ko-KR" dirty="0"/>
              <a:t>&lt;%@page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java.sql.Connection</a:t>
            </a:r>
            <a:r>
              <a:rPr lang="en-US" altLang="ko-KR" i="1" dirty="0"/>
              <a:t>"%&gt;</a:t>
            </a:r>
          </a:p>
          <a:p>
            <a:r>
              <a:rPr lang="en-US" altLang="ko-KR" dirty="0"/>
              <a:t>&lt;%@page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java.sql.DriverManager</a:t>
            </a:r>
            <a:r>
              <a:rPr lang="en-US" altLang="ko-KR" i="1" dirty="0"/>
              <a:t>"%&gt;</a:t>
            </a:r>
          </a:p>
          <a:p>
            <a:r>
              <a:rPr lang="en-US" altLang="ko-KR" dirty="0"/>
              <a:t>&lt;%@page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java.sql.PreparedStatement</a:t>
            </a:r>
            <a:r>
              <a:rPr lang="en-US" altLang="ko-KR" i="1" dirty="0"/>
              <a:t>"%&gt;</a:t>
            </a:r>
          </a:p>
          <a:p>
            <a:r>
              <a:rPr lang="en-US" altLang="ko-KR" dirty="0"/>
              <a:t>&lt;%@page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java.sql.ResultSet</a:t>
            </a:r>
            <a:r>
              <a:rPr lang="en-US" altLang="ko-KR" i="1" dirty="0"/>
              <a:t>"%&gt;</a:t>
            </a:r>
          </a:p>
          <a:p>
            <a:r>
              <a:rPr lang="ko-KR" altLang="en-US" dirty="0"/>
              <a:t> </a:t>
            </a:r>
          </a:p>
          <a:p>
            <a:r>
              <a:rPr lang="en-US" altLang="ko-KR" dirty="0"/>
              <a:t> &lt;%</a:t>
            </a:r>
            <a:r>
              <a:rPr lang="en-US" altLang="ko-KR" dirty="0" err="1"/>
              <a:t>request.setCharacterEncoding</a:t>
            </a:r>
            <a:r>
              <a:rPr lang="en-US" altLang="ko-KR" dirty="0"/>
              <a:t>("utf-8");%&gt; </a:t>
            </a:r>
          </a:p>
          <a:p>
            <a:r>
              <a:rPr lang="ko-KR" altLang="en-US" dirty="0"/>
              <a:t>   </a:t>
            </a:r>
          </a:p>
          <a:p>
            <a:r>
              <a:rPr lang="en-US" altLang="ko-KR" dirty="0"/>
              <a:t>&lt;%</a:t>
            </a:r>
          </a:p>
          <a:p>
            <a:r>
              <a:rPr lang="en-US" altLang="ko-KR" dirty="0"/>
              <a:t>String id=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("id");</a:t>
            </a:r>
          </a:p>
          <a:p>
            <a:r>
              <a:rPr lang="en-US" altLang="ko-KR" dirty="0"/>
              <a:t>String pw=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("password");</a:t>
            </a:r>
          </a:p>
          <a:p>
            <a:r>
              <a:rPr lang="en-US" altLang="ko-KR" dirty="0"/>
              <a:t>String </a:t>
            </a:r>
            <a:r>
              <a:rPr lang="en-US" altLang="ko-KR" dirty="0" err="1"/>
              <a:t>sql</a:t>
            </a:r>
            <a:r>
              <a:rPr lang="en-US" altLang="ko-KR" dirty="0"/>
              <a:t>="";</a:t>
            </a:r>
          </a:p>
          <a:p>
            <a:r>
              <a:rPr lang="en-US" altLang="ko-KR" dirty="0"/>
              <a:t>String </a:t>
            </a:r>
            <a:r>
              <a:rPr lang="en-US" altLang="ko-KR" dirty="0" err="1"/>
              <a:t>delsql</a:t>
            </a:r>
            <a:r>
              <a:rPr lang="en-US" altLang="ko-KR" dirty="0"/>
              <a:t>="";</a:t>
            </a:r>
          </a:p>
          <a:p>
            <a:endParaRPr lang="ko-KR" altLang="en-US" dirty="0"/>
          </a:p>
          <a:p>
            <a:r>
              <a:rPr lang="en-US" altLang="ko-KR" dirty="0" err="1"/>
              <a:t>ResultSet</a:t>
            </a:r>
            <a:r>
              <a:rPr lang="en-US" altLang="ko-KR" dirty="0"/>
              <a:t> </a:t>
            </a:r>
            <a:r>
              <a:rPr lang="en-US" altLang="ko-KR" dirty="0" err="1"/>
              <a:t>rs</a:t>
            </a:r>
            <a:r>
              <a:rPr lang="en-US" altLang="ko-KR" dirty="0"/>
              <a:t>=</a:t>
            </a:r>
            <a:r>
              <a:rPr lang="en-US" altLang="ko-KR" b="1" dirty="0"/>
              <a:t>null;</a:t>
            </a:r>
          </a:p>
          <a:p>
            <a:r>
              <a:rPr lang="en-US" altLang="ko-KR" dirty="0"/>
              <a:t>String </a:t>
            </a:r>
            <a:r>
              <a:rPr lang="en-US" altLang="ko-KR" dirty="0" err="1"/>
              <a:t>str</a:t>
            </a:r>
            <a:r>
              <a:rPr lang="en-US" altLang="ko-KR" dirty="0"/>
              <a:t>="";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58910" y="288332"/>
            <a:ext cx="12566958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/>
              <a:t>try{</a:t>
            </a:r>
          </a:p>
          <a:p>
            <a:r>
              <a:rPr lang="en-US" altLang="ko-KR" sz="1400" dirty="0" err="1"/>
              <a:t>Class.forName</a:t>
            </a:r>
            <a:r>
              <a:rPr lang="en-US" altLang="ko-KR" sz="1400" dirty="0"/>
              <a:t>("</a:t>
            </a:r>
            <a:r>
              <a:rPr lang="en-US" altLang="ko-KR" sz="1400" dirty="0" err="1"/>
              <a:t>oracle.jdbc.driver.OracleDriver</a:t>
            </a:r>
            <a:r>
              <a:rPr lang="en-US" altLang="ko-KR" sz="1400" dirty="0"/>
              <a:t>");</a:t>
            </a:r>
          </a:p>
          <a:p>
            <a:r>
              <a:rPr lang="en-US" altLang="ko-KR" sz="1400" dirty="0"/>
              <a:t>Connection conn=</a:t>
            </a:r>
            <a:r>
              <a:rPr lang="en-US" altLang="ko-KR" sz="1400" dirty="0" err="1"/>
              <a:t>DriverManager.getConnection</a:t>
            </a:r>
            <a:r>
              <a:rPr lang="en-US" altLang="ko-KR" sz="1400" dirty="0" smtClean="0"/>
              <a:t>(</a:t>
            </a:r>
          </a:p>
          <a:p>
            <a:r>
              <a:rPr lang="en-US" altLang="ko-KR" sz="1400" dirty="0" smtClean="0"/>
              <a:t>"</a:t>
            </a:r>
            <a:r>
              <a:rPr lang="en-US" altLang="ko-KR" sz="1400" dirty="0" err="1"/>
              <a:t>jdbc:oracle:thin</a:t>
            </a:r>
            <a:r>
              <a:rPr lang="en-US" altLang="ko-KR" sz="1400" dirty="0"/>
              <a:t>:@168.126.146.45:1521:orcl", "20172306", "981107");</a:t>
            </a:r>
          </a:p>
          <a:p>
            <a:r>
              <a:rPr lang="en-US" altLang="ko-KR" sz="1400" dirty="0" err="1"/>
              <a:t>sql</a:t>
            </a:r>
            <a:r>
              <a:rPr lang="en-US" altLang="ko-KR" sz="1400" dirty="0"/>
              <a:t>="select id from MEMBER_FIN where id=?";</a:t>
            </a:r>
          </a:p>
          <a:p>
            <a:r>
              <a:rPr lang="en-US" altLang="ko-KR" sz="1400" dirty="0" err="1"/>
              <a:t>PreparedStatement</a:t>
            </a:r>
            <a:r>
              <a:rPr lang="en-US" altLang="ko-KR" sz="1400" dirty="0"/>
              <a:t> </a:t>
            </a:r>
            <a:r>
              <a:rPr lang="en-US" altLang="ko-KR" sz="1400" dirty="0" err="1"/>
              <a:t>pstmt</a:t>
            </a:r>
            <a:r>
              <a:rPr lang="en-US" altLang="ko-KR" sz="1400" dirty="0"/>
              <a:t>=</a:t>
            </a:r>
            <a:r>
              <a:rPr lang="en-US" altLang="ko-KR" sz="1400" dirty="0" err="1"/>
              <a:t>conn.prepareStatement</a:t>
            </a:r>
            <a:r>
              <a:rPr lang="en-US" altLang="ko-KR" sz="1400" dirty="0"/>
              <a:t>(</a:t>
            </a:r>
            <a:r>
              <a:rPr lang="en-US" altLang="ko-KR" sz="1400" dirty="0" err="1"/>
              <a:t>sql</a:t>
            </a:r>
            <a:r>
              <a:rPr lang="en-US" altLang="ko-KR" sz="1400" dirty="0"/>
              <a:t>);</a:t>
            </a:r>
          </a:p>
          <a:p>
            <a:r>
              <a:rPr lang="en-US" altLang="ko-KR" sz="1400" dirty="0" err="1"/>
              <a:t>pstmt.setString</a:t>
            </a:r>
            <a:r>
              <a:rPr lang="en-US" altLang="ko-KR" sz="1400" dirty="0"/>
              <a:t>(1, id);</a:t>
            </a:r>
          </a:p>
          <a:p>
            <a:r>
              <a:rPr lang="en-US" altLang="ko-KR" sz="1400" dirty="0" err="1"/>
              <a:t>rs</a:t>
            </a:r>
            <a:r>
              <a:rPr lang="en-US" altLang="ko-KR" sz="1400" dirty="0"/>
              <a:t>=</a:t>
            </a:r>
            <a:r>
              <a:rPr lang="en-US" altLang="ko-KR" sz="1400" dirty="0" err="1"/>
              <a:t>pstmt.executeQuery</a:t>
            </a:r>
            <a:r>
              <a:rPr lang="en-US" altLang="ko-KR" sz="1400" dirty="0"/>
              <a:t>();</a:t>
            </a:r>
          </a:p>
          <a:p>
            <a:endParaRPr lang="ko-KR" altLang="en-US" sz="1400" dirty="0"/>
          </a:p>
          <a:p>
            <a:r>
              <a:rPr lang="en-US" altLang="ko-KR" sz="1400" b="1" dirty="0"/>
              <a:t>if(</a:t>
            </a:r>
            <a:r>
              <a:rPr lang="en-US" altLang="ko-KR" sz="1400" b="1" dirty="0" err="1"/>
              <a:t>rs.next</a:t>
            </a:r>
            <a:r>
              <a:rPr lang="en-US" altLang="ko-KR" sz="1400" b="1" dirty="0"/>
              <a:t>()){</a:t>
            </a:r>
          </a:p>
          <a:p>
            <a:r>
              <a:rPr lang="en-US" altLang="ko-KR" sz="1400" dirty="0"/>
              <a:t>String rid=</a:t>
            </a:r>
            <a:r>
              <a:rPr lang="en-US" altLang="ko-KR" sz="1400" dirty="0" err="1"/>
              <a:t>rs.getString</a:t>
            </a:r>
            <a:r>
              <a:rPr lang="en-US" altLang="ko-KR" sz="1400" dirty="0"/>
              <a:t>("id");</a:t>
            </a:r>
          </a:p>
          <a:p>
            <a:endParaRPr lang="ko-KR" altLang="en-US" sz="1400" dirty="0"/>
          </a:p>
          <a:p>
            <a:r>
              <a:rPr lang="en-US" altLang="ko-KR" sz="1400" b="1" dirty="0"/>
              <a:t>if(</a:t>
            </a:r>
            <a:r>
              <a:rPr lang="en-US" altLang="ko-KR" sz="1400" b="1" dirty="0" err="1"/>
              <a:t>id.equals</a:t>
            </a:r>
            <a:r>
              <a:rPr lang="en-US" altLang="ko-KR" sz="1400" b="1" dirty="0"/>
              <a:t>(rid)){</a:t>
            </a:r>
          </a:p>
          <a:p>
            <a:r>
              <a:rPr lang="en-US" altLang="ko-KR" sz="1400" dirty="0" err="1"/>
              <a:t>delsql</a:t>
            </a:r>
            <a:r>
              <a:rPr lang="en-US" altLang="ko-KR" sz="1400" dirty="0"/>
              <a:t>="delete from MEMBER_FIN where id=?";</a:t>
            </a:r>
          </a:p>
          <a:p>
            <a:r>
              <a:rPr lang="en-US" altLang="ko-KR" sz="1400" dirty="0" err="1"/>
              <a:t>pstmt</a:t>
            </a:r>
            <a:r>
              <a:rPr lang="en-US" altLang="ko-KR" sz="1400" dirty="0"/>
              <a:t>=</a:t>
            </a:r>
            <a:r>
              <a:rPr lang="en-US" altLang="ko-KR" sz="1400" dirty="0" err="1"/>
              <a:t>conn.prepareStatement</a:t>
            </a:r>
            <a:r>
              <a:rPr lang="en-US" altLang="ko-KR" sz="1400" dirty="0"/>
              <a:t>(</a:t>
            </a:r>
            <a:r>
              <a:rPr lang="en-US" altLang="ko-KR" sz="1400" dirty="0" err="1"/>
              <a:t>delsql</a:t>
            </a:r>
            <a:r>
              <a:rPr lang="en-US" altLang="ko-KR" sz="1400" dirty="0"/>
              <a:t>);</a:t>
            </a:r>
          </a:p>
          <a:p>
            <a:r>
              <a:rPr lang="en-US" altLang="ko-KR" sz="1400" dirty="0" err="1"/>
              <a:t>pstmt.setString</a:t>
            </a:r>
            <a:r>
              <a:rPr lang="en-US" altLang="ko-KR" sz="1400" dirty="0"/>
              <a:t>(1,id);</a:t>
            </a:r>
          </a:p>
          <a:p>
            <a:r>
              <a:rPr lang="en-US" altLang="ko-KR" sz="1400" dirty="0" err="1"/>
              <a:t>pstmt.executeUpdate</a:t>
            </a:r>
            <a:r>
              <a:rPr lang="en-US" altLang="ko-KR" sz="1400" dirty="0"/>
              <a:t>();</a:t>
            </a:r>
          </a:p>
          <a:p>
            <a:r>
              <a:rPr lang="en-US" altLang="ko-KR" sz="1400" dirty="0"/>
              <a:t>}</a:t>
            </a:r>
          </a:p>
          <a:p>
            <a:r>
              <a:rPr lang="en-US" altLang="ko-KR" sz="1400" dirty="0"/>
              <a:t>}</a:t>
            </a:r>
          </a:p>
          <a:p>
            <a:r>
              <a:rPr lang="en-US" altLang="ko-KR" sz="1400" dirty="0" err="1"/>
              <a:t>rs.close</a:t>
            </a:r>
            <a:r>
              <a:rPr lang="en-US" altLang="ko-KR" sz="1400" dirty="0"/>
              <a:t>();</a:t>
            </a:r>
          </a:p>
          <a:p>
            <a:r>
              <a:rPr lang="en-US" altLang="ko-KR" sz="1400" dirty="0" err="1"/>
              <a:t>pstmt.close</a:t>
            </a:r>
            <a:r>
              <a:rPr lang="en-US" altLang="ko-KR" sz="1400" dirty="0"/>
              <a:t>();</a:t>
            </a:r>
          </a:p>
          <a:p>
            <a:r>
              <a:rPr lang="en-US" altLang="ko-KR" sz="1400" dirty="0" err="1"/>
              <a:t>conn.close</a:t>
            </a:r>
            <a:r>
              <a:rPr lang="en-US" altLang="ko-KR" sz="1400" dirty="0"/>
              <a:t>();</a:t>
            </a:r>
          </a:p>
          <a:p>
            <a:endParaRPr lang="ko-KR" altLang="en-US" sz="1400" dirty="0"/>
          </a:p>
          <a:p>
            <a:r>
              <a:rPr lang="en-US" altLang="ko-KR" sz="1400" dirty="0" err="1"/>
              <a:t>str</a:t>
            </a:r>
            <a:r>
              <a:rPr lang="en-US" altLang="ko-KR" sz="1400" dirty="0"/>
              <a:t>="</a:t>
            </a:r>
            <a:r>
              <a:rPr lang="ko-KR" altLang="en-US" sz="1400" dirty="0"/>
              <a:t>회원탈퇴가 되었습니다</a:t>
            </a:r>
            <a:r>
              <a:rPr lang="en-US" altLang="ko-KR" sz="1400" dirty="0"/>
              <a:t>.";</a:t>
            </a:r>
          </a:p>
          <a:p>
            <a:r>
              <a:rPr lang="en-US" altLang="ko-KR" sz="1400" dirty="0"/>
              <a:t>}</a:t>
            </a:r>
            <a:r>
              <a:rPr lang="en-US" altLang="ko-KR" sz="1400" b="1" dirty="0"/>
              <a:t>catch(Exception e){</a:t>
            </a:r>
          </a:p>
          <a:p>
            <a:r>
              <a:rPr lang="en-US" altLang="ko-KR" sz="1400" dirty="0" err="1"/>
              <a:t>e.printStackTrace</a:t>
            </a:r>
            <a:r>
              <a:rPr lang="en-US" altLang="ko-KR" sz="1400" dirty="0"/>
              <a:t>();</a:t>
            </a:r>
          </a:p>
          <a:p>
            <a:r>
              <a:rPr lang="en-US" altLang="ko-KR" sz="1400" dirty="0" err="1"/>
              <a:t>str</a:t>
            </a:r>
            <a:r>
              <a:rPr lang="en-US" altLang="ko-KR" sz="1400" dirty="0"/>
              <a:t>="</a:t>
            </a:r>
            <a:r>
              <a:rPr lang="ko-KR" altLang="en-US" sz="1400" dirty="0"/>
              <a:t>회원 정보가 없습니다</a:t>
            </a:r>
            <a:r>
              <a:rPr lang="en-US" altLang="ko-KR" sz="1400" dirty="0"/>
              <a:t>.";</a:t>
            </a:r>
          </a:p>
          <a:p>
            <a:r>
              <a:rPr lang="en-US" altLang="ko-KR" sz="1400" dirty="0"/>
              <a:t>}</a:t>
            </a:r>
          </a:p>
          <a:p>
            <a:r>
              <a:rPr lang="en-US" altLang="ko-KR" sz="1400" dirty="0"/>
              <a:t>%&gt;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0466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8435" y="144494"/>
            <a:ext cx="9404723" cy="1400530"/>
          </a:xfrm>
        </p:spPr>
        <p:txBody>
          <a:bodyPr/>
          <a:lstStyle/>
          <a:p>
            <a:r>
              <a:rPr lang="en-US" altLang="ko-KR" dirty="0" smtClean="0"/>
              <a:t>Delete </a:t>
            </a:r>
            <a:r>
              <a:rPr lang="en-US" altLang="ko-KR" dirty="0" err="1" smtClean="0"/>
              <a:t>Pro.jsp</a:t>
            </a:r>
            <a:r>
              <a:rPr lang="en-US" altLang="ko-KR" dirty="0" smtClean="0"/>
              <a:t>(2)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61523" y="1545024"/>
            <a:ext cx="8946541" cy="41954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dirty="0"/>
              <a:t>&lt;html&gt;</a:t>
            </a:r>
          </a:p>
          <a:p>
            <a:pPr marL="0" indent="0">
              <a:buNone/>
            </a:pPr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=</a:t>
            </a:r>
            <a:r>
              <a:rPr lang="en-US" altLang="ko-KR" i="1" dirty="0"/>
              <a:t>"</a:t>
            </a:r>
            <a:r>
              <a:rPr lang="en-US" altLang="ko-KR" i="1" dirty="0" err="1"/>
              <a:t>stylesheet</a:t>
            </a:r>
            <a:r>
              <a:rPr lang="en-US" altLang="ko-KR" i="1" dirty="0"/>
              <a:t>" </a:t>
            </a:r>
            <a:r>
              <a:rPr lang="en-US" altLang="ko-KR" i="1" dirty="0" err="1"/>
              <a:t>href</a:t>
            </a:r>
            <a:r>
              <a:rPr lang="en-US" altLang="ko-KR" i="1" dirty="0"/>
              <a:t>="Pro.css"&gt;</a:t>
            </a:r>
          </a:p>
          <a:p>
            <a:pPr marL="0" indent="0">
              <a:buNone/>
            </a:pPr>
            <a:r>
              <a:rPr lang="en-US" altLang="ko-KR" dirty="0"/>
              <a:t>&lt;head</a:t>
            </a:r>
            <a:r>
              <a:rPr lang="en-US" altLang="ko-KR" dirty="0" smtClean="0"/>
              <a:t>&gt;</a:t>
            </a:r>
          </a:p>
          <a:p>
            <a:pPr marL="0" indent="0">
              <a:buNone/>
            </a:pPr>
            <a:r>
              <a:rPr lang="en-US" altLang="ko-KR" dirty="0" smtClean="0"/>
              <a:t>&lt;</a:t>
            </a:r>
            <a:r>
              <a:rPr lang="en-US" altLang="ko-KR" dirty="0"/>
              <a:t>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dirty="0"/>
              <a:t>&lt;title&gt;Insert title here&lt;/title&gt;</a:t>
            </a:r>
          </a:p>
          <a:p>
            <a:pPr marL="0" indent="0">
              <a:buNone/>
            </a:pPr>
            <a:r>
              <a:rPr lang="en-US" altLang="ko-KR" dirty="0"/>
              <a:t>&lt;/head&gt;</a:t>
            </a:r>
          </a:p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&lt;%=</a:t>
            </a:r>
            <a:r>
              <a:rPr lang="en-US" altLang="ko-KR" dirty="0" err="1"/>
              <a:t>str</a:t>
            </a:r>
            <a:r>
              <a:rPr lang="en-US" altLang="ko-KR" dirty="0"/>
              <a:t> %&gt;</a:t>
            </a:r>
          </a:p>
          <a:p>
            <a:pPr marL="0" indent="0">
              <a:buNone/>
            </a:pPr>
            <a:r>
              <a:rPr lang="en-US" altLang="ko-KR" dirty="0"/>
              <a:t>&lt;p&gt;</a:t>
            </a:r>
          </a:p>
          <a:p>
            <a:pPr marL="0" indent="0">
              <a:buNone/>
            </a:pPr>
            <a:r>
              <a:rPr lang="ko-KR" altLang="en-US" dirty="0"/>
              <a:t> 회원전체보기 </a:t>
            </a:r>
            <a:r>
              <a:rPr lang="en-US" altLang="ko-KR" u="sng" dirty="0"/>
              <a:t>&lt;a </a:t>
            </a:r>
            <a:r>
              <a:rPr lang="en-US" altLang="ko-KR" u="sng" dirty="0" err="1"/>
              <a:t>href</a:t>
            </a:r>
            <a:r>
              <a:rPr lang="en-US" altLang="ko-KR" u="sng" dirty="0"/>
              <a:t>=</a:t>
            </a:r>
            <a:r>
              <a:rPr lang="en-US" altLang="ko-KR" i="1" u="sng" dirty="0"/>
              <a:t>"http://localhost:8080/JSP_B_final_20172306/</a:t>
            </a:r>
            <a:r>
              <a:rPr lang="en-US" altLang="ko-KR" i="1" u="sng" dirty="0" err="1"/>
              <a:t>list.jsp</a:t>
            </a:r>
            <a:r>
              <a:rPr lang="en-US" altLang="ko-KR" i="1" u="sng" dirty="0"/>
              <a:t>" &gt;&lt;/p&gt; click here!!&lt;/a</a:t>
            </a:r>
            <a:r>
              <a:rPr lang="en-US" altLang="ko-KR" i="1" u="sng" dirty="0" smtClean="0"/>
              <a:t>&gt;</a:t>
            </a:r>
          </a:p>
          <a:p>
            <a:pPr marL="0" indent="0">
              <a:buNone/>
            </a:pPr>
            <a:r>
              <a:rPr lang="en-US" altLang="ko-KR" dirty="0" smtClean="0"/>
              <a:t>&lt;/</a:t>
            </a:r>
            <a:r>
              <a:rPr lang="en-US" altLang="ko-KR" dirty="0"/>
              <a:t>body</a:t>
            </a:r>
            <a:r>
              <a:rPr lang="en-US" altLang="ko-KR" dirty="0" smtClean="0"/>
              <a:t>&gt;</a:t>
            </a:r>
          </a:p>
          <a:p>
            <a:pPr marL="0" indent="0">
              <a:buNone/>
            </a:pPr>
            <a:r>
              <a:rPr lang="en-US" altLang="ko-KR" dirty="0" smtClean="0"/>
              <a:t>&lt;/</a:t>
            </a:r>
            <a:r>
              <a:rPr lang="en-US" altLang="ko-KR" dirty="0"/>
              <a:t>html&gt;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980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71107" y="0"/>
            <a:ext cx="9404723" cy="1400530"/>
          </a:xfrm>
        </p:spPr>
        <p:txBody>
          <a:bodyPr/>
          <a:lstStyle/>
          <a:p>
            <a:r>
              <a:rPr lang="en-US" altLang="ko-KR" sz="3600" dirty="0" err="1" smtClean="0"/>
              <a:t>List.jsp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88913" y="618071"/>
            <a:ext cx="4280346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100" dirty="0"/>
              <a:t>&lt;%@ page language=</a:t>
            </a:r>
            <a:r>
              <a:rPr lang="fr-FR" altLang="ko-KR" sz="1100" i="1" dirty="0"/>
              <a:t>"java" contentType="text/html; </a:t>
            </a:r>
            <a:endParaRPr lang="fr-FR" altLang="ko-KR" sz="1100" i="1" dirty="0" smtClean="0"/>
          </a:p>
          <a:p>
            <a:pPr marL="0" indent="0">
              <a:buNone/>
            </a:pPr>
            <a:r>
              <a:rPr lang="fr-FR" altLang="ko-KR" sz="1100" i="1" dirty="0" smtClean="0"/>
              <a:t>charset=UTF-8"</a:t>
            </a:r>
            <a:r>
              <a:rPr lang="en-US" altLang="ko-KR" sz="1100" dirty="0" smtClean="0"/>
              <a:t>  </a:t>
            </a:r>
            <a:r>
              <a:rPr lang="en-US" altLang="ko-KR" sz="1100" dirty="0" err="1"/>
              <a:t>pageEncoding</a:t>
            </a:r>
            <a:r>
              <a:rPr lang="en-US" altLang="ko-KR" sz="1100" dirty="0"/>
              <a:t>=</a:t>
            </a:r>
            <a:r>
              <a:rPr lang="en-US" altLang="ko-KR" sz="1100" i="1" dirty="0"/>
              <a:t>"UTF-8"%&gt;</a:t>
            </a:r>
          </a:p>
          <a:p>
            <a:pPr marL="0" indent="0">
              <a:buNone/>
            </a:pPr>
            <a:r>
              <a:rPr lang="en-US" altLang="ko-KR" sz="1100" dirty="0"/>
              <a:t>&lt;%@ page import=</a:t>
            </a:r>
            <a:r>
              <a:rPr lang="en-US" altLang="ko-KR" sz="1100" i="1" dirty="0"/>
              <a:t>"</a:t>
            </a:r>
            <a:r>
              <a:rPr lang="en-US" altLang="ko-KR" sz="1100" i="1" dirty="0" err="1"/>
              <a:t>java.sql</a:t>
            </a:r>
            <a:r>
              <a:rPr lang="en-US" altLang="ko-KR" sz="1100" i="1" dirty="0"/>
              <a:t>.*"%&gt;</a:t>
            </a:r>
          </a:p>
          <a:p>
            <a:pPr marL="0" indent="0">
              <a:buNone/>
            </a:pPr>
            <a:r>
              <a:rPr lang="en-US" altLang="ko-KR" sz="1100" dirty="0"/>
              <a:t>&lt;%@ page import=</a:t>
            </a:r>
            <a:r>
              <a:rPr lang="en-US" altLang="ko-KR" sz="1100" i="1" dirty="0"/>
              <a:t>"</a:t>
            </a:r>
            <a:r>
              <a:rPr lang="en-US" altLang="ko-KR" sz="1100" i="1" dirty="0" err="1"/>
              <a:t>java.sql.Connection</a:t>
            </a:r>
            <a:r>
              <a:rPr lang="en-US" altLang="ko-KR" sz="1100" i="1" dirty="0"/>
              <a:t>" %&gt;</a:t>
            </a:r>
          </a:p>
          <a:p>
            <a:pPr marL="0" indent="0">
              <a:buNone/>
            </a:pPr>
            <a:r>
              <a:rPr lang="en-US" altLang="ko-KR" sz="1100" dirty="0"/>
              <a:t>&lt;%@ page import=</a:t>
            </a:r>
            <a:r>
              <a:rPr lang="en-US" altLang="ko-KR" sz="1100" i="1" dirty="0"/>
              <a:t>"</a:t>
            </a:r>
            <a:r>
              <a:rPr lang="en-US" altLang="ko-KR" sz="1100" i="1" dirty="0" err="1"/>
              <a:t>java.sql.DriverManager</a:t>
            </a:r>
            <a:r>
              <a:rPr lang="en-US" altLang="ko-KR" sz="1100" i="1" dirty="0"/>
              <a:t>" %&gt;</a:t>
            </a:r>
          </a:p>
          <a:p>
            <a:pPr marL="0" indent="0">
              <a:buNone/>
            </a:pPr>
            <a:r>
              <a:rPr lang="en-US" altLang="ko-KR" sz="1100" dirty="0"/>
              <a:t>&lt;%@ page import=</a:t>
            </a:r>
            <a:r>
              <a:rPr lang="en-US" altLang="ko-KR" sz="1100" i="1" dirty="0"/>
              <a:t>"</a:t>
            </a:r>
            <a:r>
              <a:rPr lang="en-US" altLang="ko-KR" sz="1100" i="1" dirty="0" err="1"/>
              <a:t>java.sql.PreparedStatement</a:t>
            </a:r>
            <a:r>
              <a:rPr lang="en-US" altLang="ko-KR" sz="1100" i="1" dirty="0"/>
              <a:t>" %&gt;</a:t>
            </a:r>
          </a:p>
          <a:p>
            <a:pPr marL="0" indent="0">
              <a:buNone/>
            </a:pPr>
            <a:r>
              <a:rPr lang="en-US" altLang="ko-KR" sz="1100" dirty="0"/>
              <a:t>&lt;%@ page import=</a:t>
            </a:r>
            <a:r>
              <a:rPr lang="en-US" altLang="ko-KR" sz="1100" i="1" dirty="0"/>
              <a:t>"</a:t>
            </a:r>
            <a:r>
              <a:rPr lang="en-US" altLang="ko-KR" sz="1100" i="1" dirty="0" err="1"/>
              <a:t>java.sql.ResultSet</a:t>
            </a:r>
            <a:r>
              <a:rPr lang="en-US" altLang="ko-KR" sz="1100" i="1" dirty="0"/>
              <a:t>" %&gt;</a:t>
            </a:r>
          </a:p>
          <a:p>
            <a:pPr marL="0" indent="0">
              <a:buNone/>
            </a:pPr>
            <a:r>
              <a:rPr lang="en-US" altLang="ko-KR" sz="1100" dirty="0"/>
              <a:t>&lt;%@ page session=</a:t>
            </a:r>
            <a:r>
              <a:rPr lang="en-US" altLang="ko-KR" sz="1100" i="1" dirty="0"/>
              <a:t>"true" </a:t>
            </a:r>
            <a:r>
              <a:rPr lang="en-US" altLang="ko-KR" sz="1100" i="1" dirty="0" smtClean="0"/>
              <a:t>%&gt;</a:t>
            </a:r>
            <a:endParaRPr lang="ko-KR" altLang="en-US" sz="1100" dirty="0"/>
          </a:p>
          <a:p>
            <a:pPr marL="0" indent="0">
              <a:buNone/>
            </a:pPr>
            <a:r>
              <a:rPr lang="en-US" altLang="ko-KR" sz="1100" dirty="0"/>
              <a:t>&lt;% </a:t>
            </a:r>
            <a:r>
              <a:rPr lang="en-US" altLang="ko-KR" sz="1100" dirty="0" err="1"/>
              <a:t>request.setCharacterEncoding</a:t>
            </a:r>
            <a:r>
              <a:rPr lang="en-US" altLang="ko-KR" sz="1100" dirty="0"/>
              <a:t>("utf-8");%&gt;</a:t>
            </a:r>
          </a:p>
          <a:p>
            <a:pPr marL="0" indent="0">
              <a:buNone/>
            </a:pPr>
            <a:r>
              <a:rPr lang="en-US" altLang="ko-KR" sz="1100" dirty="0" smtClean="0"/>
              <a:t>&lt;</a:t>
            </a:r>
            <a:r>
              <a:rPr lang="en-US" altLang="ko-KR" sz="1100" dirty="0"/>
              <a:t>html&gt;</a:t>
            </a:r>
          </a:p>
          <a:p>
            <a:pPr marL="0" indent="0">
              <a:buNone/>
            </a:pPr>
            <a:r>
              <a:rPr lang="en-US" altLang="ko-KR" sz="1100" dirty="0" smtClean="0"/>
              <a:t>&lt;</a:t>
            </a:r>
            <a:r>
              <a:rPr lang="en-US" altLang="ko-KR" sz="1100" dirty="0"/>
              <a:t>head</a:t>
            </a:r>
            <a:r>
              <a:rPr lang="en-US" altLang="ko-KR" sz="1100" dirty="0" smtClean="0"/>
              <a:t>&gt;</a:t>
            </a:r>
          </a:p>
          <a:p>
            <a:pPr marL="0" indent="0">
              <a:buNone/>
            </a:pPr>
            <a:r>
              <a:rPr lang="en-US" altLang="ko-KR" sz="1100" dirty="0" smtClean="0"/>
              <a:t> </a:t>
            </a:r>
            <a:r>
              <a:rPr lang="en-US" altLang="ko-KR" sz="1100" dirty="0"/>
              <a:t>&lt;link </a:t>
            </a:r>
            <a:r>
              <a:rPr lang="en-US" altLang="ko-KR" sz="1100" dirty="0" err="1"/>
              <a:t>rel</a:t>
            </a:r>
            <a:r>
              <a:rPr lang="en-US" altLang="ko-KR" sz="1100" dirty="0"/>
              <a:t>=</a:t>
            </a:r>
            <a:r>
              <a:rPr lang="en-US" altLang="ko-KR" sz="1100" i="1" dirty="0"/>
              <a:t>"stylesheet" </a:t>
            </a:r>
            <a:r>
              <a:rPr lang="en-US" altLang="ko-KR" sz="1100" i="1" dirty="0" err="1"/>
              <a:t>href</a:t>
            </a:r>
            <a:r>
              <a:rPr lang="en-US" altLang="ko-KR" sz="1100" i="1" dirty="0"/>
              <a:t>="Pro.css</a:t>
            </a:r>
            <a:r>
              <a:rPr lang="en-US" altLang="ko-KR" sz="1100" i="1" dirty="0" smtClean="0"/>
              <a:t>"&gt;</a:t>
            </a:r>
          </a:p>
          <a:p>
            <a:pPr marL="0" indent="0">
              <a:buNone/>
            </a:pPr>
            <a:r>
              <a:rPr lang="en-US" altLang="ko-KR" sz="1100" dirty="0" smtClean="0"/>
              <a:t>&lt;/</a:t>
            </a:r>
            <a:r>
              <a:rPr lang="en-US" altLang="ko-KR" sz="1100" dirty="0"/>
              <a:t>head&gt;</a:t>
            </a:r>
          </a:p>
          <a:p>
            <a:pPr marL="0" indent="0">
              <a:buNone/>
            </a:pPr>
            <a:r>
              <a:rPr lang="en-US" altLang="ko-KR" sz="1100" dirty="0" smtClean="0"/>
              <a:t>&lt;</a:t>
            </a:r>
            <a:r>
              <a:rPr lang="en-US" altLang="ko-KR" sz="1100" dirty="0"/>
              <a:t>body</a:t>
            </a:r>
            <a:r>
              <a:rPr lang="en-US" altLang="ko-KR" sz="1100" dirty="0" smtClean="0"/>
              <a:t>&gt;</a:t>
            </a:r>
            <a:r>
              <a:rPr lang="ko-KR" altLang="en-US" sz="1100" dirty="0" smtClean="0"/>
              <a:t>    </a:t>
            </a: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&lt;</a:t>
            </a:r>
            <a:r>
              <a:rPr lang="en-US" altLang="ko-KR" sz="1100" dirty="0"/>
              <a:t>h2&gt; </a:t>
            </a:r>
            <a:r>
              <a:rPr lang="ko-KR" altLang="en-US" sz="1100" dirty="0" err="1"/>
              <a:t>회원목록</a:t>
            </a:r>
            <a:r>
              <a:rPr lang="en-US" altLang="ko-KR" sz="1100" dirty="0"/>
              <a:t>&lt;/h2</a:t>
            </a:r>
            <a:r>
              <a:rPr lang="en-US" altLang="ko-KR" sz="1100" dirty="0" smtClean="0"/>
              <a:t>&gt;</a:t>
            </a:r>
            <a:r>
              <a:rPr lang="ko-KR" altLang="en-US" sz="1100" dirty="0" smtClean="0"/>
              <a:t>  </a:t>
            </a:r>
            <a:endParaRPr lang="ko-KR" altLang="en-US" sz="1100" dirty="0"/>
          </a:p>
          <a:p>
            <a:pPr marL="0" indent="0">
              <a:buNone/>
            </a:pPr>
            <a:r>
              <a:rPr lang="en-US" altLang="ko-KR" sz="1100" dirty="0"/>
              <a:t>&lt;table border=</a:t>
            </a:r>
            <a:r>
              <a:rPr lang="en-US" altLang="ko-KR" sz="1100" i="1" dirty="0"/>
              <a:t>1</a:t>
            </a:r>
            <a:r>
              <a:rPr lang="en-US" altLang="ko-KR" sz="1100" i="1" dirty="0" smtClean="0"/>
              <a:t>&gt;</a:t>
            </a:r>
            <a:endParaRPr lang="ko-KR" altLang="en-US" sz="1100" dirty="0"/>
          </a:p>
          <a:p>
            <a:pPr marL="0" indent="0">
              <a:buNone/>
            </a:pPr>
            <a:r>
              <a:rPr lang="en-US" altLang="ko-KR" sz="1100" dirty="0"/>
              <a:t>&lt;</a:t>
            </a:r>
            <a:r>
              <a:rPr lang="en-US" altLang="ko-KR" sz="1100" dirty="0" err="1"/>
              <a:t>tr</a:t>
            </a:r>
            <a:r>
              <a:rPr lang="en-US" altLang="ko-KR" sz="1100" dirty="0"/>
              <a:t>&gt;</a:t>
            </a:r>
          </a:p>
          <a:p>
            <a:pPr marL="0" indent="0">
              <a:buNone/>
            </a:pPr>
            <a:r>
              <a:rPr lang="en-US" altLang="ko-KR" sz="1100" dirty="0"/>
              <a:t>&lt;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  <a:r>
              <a:rPr lang="ko-KR" altLang="en-US" sz="1100" dirty="0"/>
              <a:t>아이디</a:t>
            </a:r>
            <a:r>
              <a:rPr lang="en-US" altLang="ko-KR" sz="1100" dirty="0"/>
              <a:t>&lt;/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</a:p>
          <a:p>
            <a:pPr marL="0" indent="0">
              <a:buNone/>
            </a:pPr>
            <a:r>
              <a:rPr lang="en-US" altLang="ko-KR" sz="1100" dirty="0"/>
              <a:t>&lt;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  <a:r>
              <a:rPr lang="ko-KR" altLang="en-US" sz="1100" dirty="0"/>
              <a:t>패스워드</a:t>
            </a:r>
            <a:r>
              <a:rPr lang="en-US" altLang="ko-KR" sz="1100" dirty="0"/>
              <a:t>&lt;/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</a:p>
          <a:p>
            <a:pPr marL="0" indent="0">
              <a:buNone/>
            </a:pPr>
            <a:r>
              <a:rPr lang="en-US" altLang="ko-KR" sz="1100" dirty="0"/>
              <a:t>&lt;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  <a:r>
              <a:rPr lang="ko-KR" altLang="en-US" sz="1100" dirty="0"/>
              <a:t>이름</a:t>
            </a:r>
            <a:r>
              <a:rPr lang="en-US" altLang="ko-KR" sz="1100" dirty="0"/>
              <a:t>&lt;/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</a:p>
          <a:p>
            <a:pPr marL="0" indent="0">
              <a:buNone/>
            </a:pPr>
            <a:r>
              <a:rPr lang="en-US" altLang="ko-KR" sz="1100" dirty="0"/>
              <a:t>&lt;</a:t>
            </a:r>
            <a:r>
              <a:rPr lang="en-US" altLang="ko-KR" sz="1100" dirty="0" err="1"/>
              <a:t>th</a:t>
            </a:r>
            <a:r>
              <a:rPr lang="en-US" altLang="ko-KR" sz="1100" dirty="0"/>
              <a:t>&gt;</a:t>
            </a:r>
            <a:r>
              <a:rPr lang="ko-KR" altLang="en-US" sz="1100" dirty="0"/>
              <a:t>이메일 </a:t>
            </a:r>
            <a:r>
              <a:rPr lang="en-US" altLang="ko-KR" sz="1100" dirty="0"/>
              <a:t>&lt;/</a:t>
            </a:r>
            <a:r>
              <a:rPr lang="en-US" altLang="ko-KR" sz="1100" dirty="0" err="1"/>
              <a:t>th</a:t>
            </a:r>
            <a:r>
              <a:rPr lang="en-US" altLang="ko-KR" sz="1100" dirty="0" smtClean="0"/>
              <a:t>&gt;</a:t>
            </a:r>
            <a:endParaRPr lang="en-US" altLang="ko-KR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4068565" y="133564"/>
            <a:ext cx="788028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&lt;%</a:t>
            </a:r>
          </a:p>
          <a:p>
            <a:r>
              <a:rPr lang="en-US" altLang="ko-KR" sz="1100" dirty="0" err="1"/>
              <a:t>ResultSet</a:t>
            </a:r>
            <a:r>
              <a:rPr lang="en-US" altLang="ko-KR" sz="1100" dirty="0"/>
              <a:t> </a:t>
            </a:r>
            <a:r>
              <a:rPr lang="en-US" altLang="ko-KR" sz="1100" dirty="0" err="1"/>
              <a:t>rs</a:t>
            </a:r>
            <a:r>
              <a:rPr lang="en-US" altLang="ko-KR" sz="1100" dirty="0"/>
              <a:t>=</a:t>
            </a:r>
            <a:r>
              <a:rPr lang="en-US" altLang="ko-KR" sz="1100" b="1" dirty="0"/>
              <a:t>null;</a:t>
            </a:r>
          </a:p>
          <a:p>
            <a:endParaRPr lang="ko-KR" altLang="en-US" sz="1100" dirty="0"/>
          </a:p>
          <a:p>
            <a:r>
              <a:rPr lang="en-US" altLang="ko-KR" sz="1100" b="1" dirty="0"/>
              <a:t>try{</a:t>
            </a:r>
          </a:p>
          <a:p>
            <a:r>
              <a:rPr lang="ko-KR" altLang="en-US" sz="1100" dirty="0"/>
              <a:t> </a:t>
            </a:r>
          </a:p>
          <a:p>
            <a:r>
              <a:rPr lang="en-US" altLang="ko-KR" sz="1100" dirty="0"/>
              <a:t>   </a:t>
            </a:r>
            <a:r>
              <a:rPr lang="en-US" altLang="ko-KR" sz="1100" dirty="0" err="1"/>
              <a:t>Class.forName</a:t>
            </a:r>
            <a:r>
              <a:rPr lang="en-US" altLang="ko-KR" sz="1100" dirty="0"/>
              <a:t>("</a:t>
            </a:r>
            <a:r>
              <a:rPr lang="en-US" altLang="ko-KR" sz="1100" dirty="0" err="1"/>
              <a:t>oracle.jdbc.driver.OracleDriver</a:t>
            </a:r>
            <a:r>
              <a:rPr lang="en-US" altLang="ko-KR" sz="1100" dirty="0"/>
              <a:t>");</a:t>
            </a:r>
          </a:p>
          <a:p>
            <a:r>
              <a:rPr lang="en-US" altLang="ko-KR" sz="1100" dirty="0"/>
              <a:t>Connection conn=</a:t>
            </a:r>
            <a:r>
              <a:rPr lang="en-US" altLang="ko-KR" sz="1100" dirty="0" err="1"/>
              <a:t>DriverManager.getConnection</a:t>
            </a:r>
            <a:r>
              <a:rPr lang="en-US" altLang="ko-KR" sz="1100" dirty="0"/>
              <a:t>("</a:t>
            </a:r>
            <a:r>
              <a:rPr lang="en-US" altLang="ko-KR" sz="1100" dirty="0" err="1"/>
              <a:t>jdbc:oracle:thin</a:t>
            </a:r>
            <a:r>
              <a:rPr lang="en-US" altLang="ko-KR" sz="1100" dirty="0"/>
              <a:t>:@168.126.146.45:1521:orcl","20172306","981107");</a:t>
            </a:r>
          </a:p>
          <a:p>
            <a:r>
              <a:rPr lang="en-US" altLang="ko-KR" sz="1100" dirty="0" err="1"/>
              <a:t>PreparedStatement</a:t>
            </a:r>
            <a:r>
              <a:rPr lang="en-US" altLang="ko-KR" sz="1100" dirty="0"/>
              <a:t> </a:t>
            </a:r>
            <a:r>
              <a:rPr lang="en-US" altLang="ko-KR" sz="1100" dirty="0" err="1"/>
              <a:t>pstmt</a:t>
            </a:r>
            <a:r>
              <a:rPr lang="en-US" altLang="ko-KR" sz="1100" dirty="0"/>
              <a:t>=</a:t>
            </a:r>
            <a:r>
              <a:rPr lang="en-US" altLang="ko-KR" sz="1100" dirty="0" err="1"/>
              <a:t>conn.prepareStatement</a:t>
            </a:r>
            <a:r>
              <a:rPr lang="en-US" altLang="ko-KR" sz="1100" dirty="0"/>
              <a:t>("select * from </a:t>
            </a:r>
            <a:r>
              <a:rPr lang="en-US" altLang="ko-KR" sz="1100" dirty="0" err="1"/>
              <a:t>member_fin</a:t>
            </a:r>
            <a:r>
              <a:rPr lang="en-US" altLang="ko-KR" sz="1100" dirty="0"/>
              <a:t>") ;</a:t>
            </a:r>
          </a:p>
          <a:p>
            <a:r>
              <a:rPr lang="en-US" altLang="ko-KR" sz="1100" dirty="0" err="1"/>
              <a:t>rs</a:t>
            </a:r>
            <a:r>
              <a:rPr lang="en-US" altLang="ko-KR" sz="1100" dirty="0"/>
              <a:t>=</a:t>
            </a:r>
            <a:r>
              <a:rPr lang="en-US" altLang="ko-KR" sz="1100" dirty="0" err="1"/>
              <a:t>pstmt.executeQuery</a:t>
            </a:r>
            <a:r>
              <a:rPr lang="en-US" altLang="ko-KR" sz="1100" dirty="0"/>
              <a:t>();</a:t>
            </a:r>
          </a:p>
          <a:p>
            <a:endParaRPr lang="ko-KR" altLang="en-US" sz="1100" dirty="0"/>
          </a:p>
          <a:p>
            <a:r>
              <a:rPr lang="en-US" altLang="ko-KR" sz="1100" b="1" dirty="0"/>
              <a:t>while(</a:t>
            </a:r>
            <a:r>
              <a:rPr lang="en-US" altLang="ko-KR" sz="1100" b="1" dirty="0" err="1"/>
              <a:t>rs.next</a:t>
            </a:r>
            <a:r>
              <a:rPr lang="en-US" altLang="ko-KR" sz="1100" b="1" dirty="0"/>
              <a:t>()){</a:t>
            </a:r>
          </a:p>
          <a:p>
            <a:r>
              <a:rPr lang="en-US" altLang="ko-KR" sz="1100" dirty="0"/>
              <a:t>String id=</a:t>
            </a:r>
            <a:r>
              <a:rPr lang="en-US" altLang="ko-KR" sz="1100" dirty="0" err="1"/>
              <a:t>rs.getString</a:t>
            </a:r>
            <a:r>
              <a:rPr lang="en-US" altLang="ko-KR" sz="1100" dirty="0"/>
              <a:t>("id");</a:t>
            </a:r>
          </a:p>
          <a:p>
            <a:r>
              <a:rPr lang="en-US" altLang="ko-KR" sz="1100" dirty="0"/>
              <a:t>String password=</a:t>
            </a:r>
            <a:r>
              <a:rPr lang="en-US" altLang="ko-KR" sz="1100" dirty="0" err="1"/>
              <a:t>rs.getString</a:t>
            </a:r>
            <a:r>
              <a:rPr lang="en-US" altLang="ko-KR" sz="1100" dirty="0"/>
              <a:t>("pw");</a:t>
            </a:r>
          </a:p>
          <a:p>
            <a:r>
              <a:rPr lang="en-US" altLang="ko-KR" sz="1100" dirty="0"/>
              <a:t>String name=</a:t>
            </a:r>
            <a:r>
              <a:rPr lang="en-US" altLang="ko-KR" sz="1100" dirty="0" err="1"/>
              <a:t>rs.getString</a:t>
            </a:r>
            <a:r>
              <a:rPr lang="en-US" altLang="ko-KR" sz="1100" dirty="0"/>
              <a:t>("name");</a:t>
            </a:r>
          </a:p>
          <a:p>
            <a:r>
              <a:rPr lang="en-US" altLang="ko-KR" sz="1100" dirty="0"/>
              <a:t>String email=</a:t>
            </a:r>
            <a:r>
              <a:rPr lang="en-US" altLang="ko-KR" sz="1100" dirty="0" err="1"/>
              <a:t>rs.getString</a:t>
            </a:r>
            <a:r>
              <a:rPr lang="en-US" altLang="ko-KR" sz="1100" dirty="0"/>
              <a:t>("email");</a:t>
            </a:r>
          </a:p>
          <a:p>
            <a:endParaRPr lang="ko-KR" altLang="en-US" sz="1100" dirty="0"/>
          </a:p>
          <a:p>
            <a:r>
              <a:rPr lang="en-US" altLang="ko-KR" sz="1100" dirty="0"/>
              <a:t>%&gt;</a:t>
            </a:r>
          </a:p>
          <a:p>
            <a:endParaRPr lang="ko-KR" altLang="en-US" sz="1100" dirty="0"/>
          </a:p>
          <a:p>
            <a:r>
              <a:rPr lang="en-US" altLang="ko-KR" sz="1100" dirty="0"/>
              <a:t>&lt;</a:t>
            </a:r>
            <a:r>
              <a:rPr lang="en-US" altLang="ko-KR" sz="1100" dirty="0" err="1"/>
              <a:t>tr</a:t>
            </a:r>
            <a:r>
              <a:rPr lang="en-US" altLang="ko-KR" sz="1100" dirty="0"/>
              <a:t>&gt;</a:t>
            </a:r>
          </a:p>
          <a:p>
            <a:r>
              <a:rPr lang="en-US" altLang="ko-KR" sz="1100" dirty="0"/>
              <a:t>&lt;td&gt;&lt;%= id %&gt;&lt;/td&gt;</a:t>
            </a:r>
          </a:p>
          <a:p>
            <a:r>
              <a:rPr lang="en-US" altLang="ko-KR" sz="1100" dirty="0"/>
              <a:t>&lt;td&gt;&lt;%= password %&gt;&lt;/td&gt;</a:t>
            </a:r>
          </a:p>
          <a:p>
            <a:r>
              <a:rPr lang="en-US" altLang="ko-KR" sz="1100" dirty="0"/>
              <a:t>&lt;td&gt;&lt;%= name %&gt;&lt;/td&gt;</a:t>
            </a:r>
          </a:p>
          <a:p>
            <a:r>
              <a:rPr lang="en-US" altLang="ko-KR" sz="1100" dirty="0"/>
              <a:t> &lt;td&gt;&lt;%= email %&gt;&lt;/td&gt;</a:t>
            </a:r>
          </a:p>
          <a:p>
            <a:endParaRPr lang="ko-KR" altLang="en-US" sz="1100" dirty="0"/>
          </a:p>
          <a:p>
            <a:r>
              <a:rPr lang="en-US" altLang="ko-KR" sz="1100" dirty="0"/>
              <a:t>&lt;/</a:t>
            </a:r>
            <a:r>
              <a:rPr lang="en-US" altLang="ko-KR" sz="1100" dirty="0" err="1"/>
              <a:t>tr</a:t>
            </a:r>
            <a:r>
              <a:rPr lang="en-US" altLang="ko-KR" sz="1100" dirty="0"/>
              <a:t>&gt;</a:t>
            </a:r>
          </a:p>
          <a:p>
            <a:endParaRPr lang="ko-KR" altLang="en-US" sz="1100" dirty="0"/>
          </a:p>
          <a:p>
            <a:r>
              <a:rPr lang="en-US" altLang="ko-KR" sz="1100" dirty="0"/>
              <a:t>&lt;%</a:t>
            </a:r>
            <a:r>
              <a:rPr lang="ko-KR" altLang="en-US" sz="1100" dirty="0"/>
              <a:t> </a:t>
            </a:r>
            <a:r>
              <a:rPr lang="en-US" altLang="ko-KR" sz="1100" dirty="0"/>
              <a:t>}</a:t>
            </a:r>
          </a:p>
          <a:p>
            <a:r>
              <a:rPr lang="en-US" altLang="ko-KR" sz="1100" dirty="0"/>
              <a:t>}</a:t>
            </a:r>
            <a:r>
              <a:rPr lang="en-US" altLang="ko-KR" sz="1100" b="1" dirty="0"/>
              <a:t>catch(Exception e){ </a:t>
            </a:r>
          </a:p>
          <a:p>
            <a:r>
              <a:rPr lang="en-US" altLang="ko-KR" sz="1100" dirty="0" err="1"/>
              <a:t>e.printStackTrace</a:t>
            </a:r>
            <a:r>
              <a:rPr lang="en-US" altLang="ko-KR" sz="1100" dirty="0"/>
              <a:t>();</a:t>
            </a:r>
          </a:p>
          <a:p>
            <a:r>
              <a:rPr lang="en-US" altLang="ko-KR" sz="1100" dirty="0"/>
              <a:t>}</a:t>
            </a:r>
          </a:p>
          <a:p>
            <a:r>
              <a:rPr lang="en-US" altLang="ko-KR" sz="1100" dirty="0"/>
              <a:t>%&gt;</a:t>
            </a:r>
          </a:p>
          <a:p>
            <a:r>
              <a:rPr lang="en-US" altLang="ko-KR" sz="1100" dirty="0"/>
              <a:t>&lt;/table&gt;</a:t>
            </a:r>
          </a:p>
          <a:p>
            <a:r>
              <a:rPr lang="en-US" altLang="ko-KR" sz="1100" dirty="0"/>
              <a:t>&lt;p&gt;</a:t>
            </a:r>
          </a:p>
          <a:p>
            <a:r>
              <a:rPr lang="en-US" altLang="ko-KR" sz="1100" dirty="0"/>
              <a:t>&lt;a </a:t>
            </a:r>
            <a:r>
              <a:rPr lang="en-US" altLang="ko-KR" sz="1100" dirty="0" err="1"/>
              <a:t>href</a:t>
            </a:r>
            <a:r>
              <a:rPr lang="en-US" altLang="ko-KR" sz="1100" dirty="0"/>
              <a:t>=</a:t>
            </a:r>
            <a:r>
              <a:rPr lang="en-US" altLang="ko-KR" sz="1100" i="1" dirty="0"/>
              <a:t>"http://localhost:8080/JSP_B_final_20172306/</a:t>
            </a:r>
            <a:r>
              <a:rPr lang="en-US" altLang="ko-KR" sz="1100" i="1" dirty="0" err="1"/>
              <a:t>loginForm.jsp</a:t>
            </a:r>
            <a:r>
              <a:rPr lang="en-US" altLang="ko-KR" sz="1100" i="1" dirty="0"/>
              <a:t>"&gt;</a:t>
            </a:r>
            <a:r>
              <a:rPr lang="ko-KR" altLang="en-US" sz="1100" i="1" dirty="0"/>
              <a:t>로그인  </a:t>
            </a:r>
            <a:r>
              <a:rPr lang="en-US" altLang="ko-KR" sz="1100" i="1" dirty="0"/>
              <a:t>click here!&lt;/a&gt;</a:t>
            </a:r>
          </a:p>
          <a:p>
            <a:r>
              <a:rPr lang="en-US" altLang="ko-KR" sz="1100" dirty="0"/>
              <a:t>&lt;p</a:t>
            </a:r>
            <a:r>
              <a:rPr lang="en-US" altLang="ko-KR" sz="1100" dirty="0" smtClean="0"/>
              <a:t>&gt;</a:t>
            </a:r>
            <a:endParaRPr lang="ko-KR" altLang="en-US" sz="1100" dirty="0"/>
          </a:p>
          <a:p>
            <a:r>
              <a:rPr lang="en-US" altLang="ko-KR" sz="1100" dirty="0"/>
              <a:t>&lt;/body&gt;</a:t>
            </a:r>
          </a:p>
          <a:p>
            <a:r>
              <a:rPr lang="en-US" altLang="ko-KR" sz="1100" dirty="0"/>
              <a:t>&lt;/html&gt;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4454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7886" y="249688"/>
            <a:ext cx="9404723" cy="1006212"/>
          </a:xfrm>
        </p:spPr>
        <p:txBody>
          <a:bodyPr/>
          <a:lstStyle/>
          <a:p>
            <a:r>
              <a:rPr lang="en-US" altLang="ko-KR" sz="3600" dirty="0" err="1" smtClean="0"/>
              <a:t>loginform.jsp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068513"/>
            <a:ext cx="5389955" cy="46045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</a:t>
            </a:r>
            <a:endParaRPr lang="fr-FR" altLang="ko-KR" i="1" dirty="0" smtClean="0"/>
          </a:p>
          <a:p>
            <a:pPr marL="0" indent="0">
              <a:buNone/>
            </a:pPr>
            <a:r>
              <a:rPr lang="fr-FR" altLang="ko-KR" i="1" dirty="0" smtClean="0"/>
              <a:t>charset=UTF-8"  </a:t>
            </a:r>
            <a:r>
              <a:rPr lang="en-US" altLang="ko-KR" dirty="0" err="1" smtClean="0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dirty="0"/>
              <a:t>&lt;html&gt;</a:t>
            </a:r>
          </a:p>
          <a:p>
            <a:pPr marL="0" indent="0">
              <a:buNone/>
            </a:pPr>
            <a:r>
              <a:rPr lang="en-US" altLang="ko-KR" dirty="0"/>
              <a:t>&lt;head&gt;</a:t>
            </a:r>
          </a:p>
          <a:p>
            <a:pPr marL="0" indent="0">
              <a:buNone/>
            </a:pPr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dirty="0"/>
              <a:t>&lt;title&gt;</a:t>
            </a:r>
            <a:r>
              <a:rPr lang="ko-KR" altLang="en-US" dirty="0"/>
              <a:t>로그인</a:t>
            </a:r>
            <a:r>
              <a:rPr lang="en-US" altLang="ko-KR" dirty="0"/>
              <a:t>&lt;/title&gt;</a:t>
            </a:r>
          </a:p>
          <a:p>
            <a:pPr marL="0" indent="0">
              <a:buNone/>
            </a:pPr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=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="style.css"&gt;</a:t>
            </a:r>
          </a:p>
          <a:p>
            <a:pPr marL="0" indent="0">
              <a:buNone/>
            </a:pPr>
            <a:r>
              <a:rPr lang="en-US" altLang="ko-KR" dirty="0"/>
              <a:t>&lt;/head&gt;</a:t>
            </a:r>
          </a:p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testLogin.jsp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u="sng" dirty="0"/>
              <a:t>&lt;div class=</a:t>
            </a:r>
            <a:r>
              <a:rPr lang="en-US" altLang="ko-KR" i="1" u="sng" dirty="0"/>
              <a:t>"left</a:t>
            </a:r>
            <a:r>
              <a:rPr lang="en-US" altLang="ko-KR" i="1" u="sng" dirty="0" smtClean="0"/>
              <a:t>"&gt; </a:t>
            </a:r>
            <a:endParaRPr lang="en-US" altLang="ko-KR" i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5389955" y="1068513"/>
            <a:ext cx="571983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&lt;h2&gt;</a:t>
            </a:r>
            <a:r>
              <a:rPr lang="ko-KR" altLang="en-US" dirty="0"/>
              <a:t>로그인</a:t>
            </a:r>
            <a:r>
              <a:rPr lang="en-US" altLang="ko-KR" dirty="0"/>
              <a:t>&lt;/h2&gt;</a:t>
            </a:r>
          </a:p>
          <a:p>
            <a:r>
              <a:rPr lang="en-US" altLang="ko-KR" dirty="0"/>
              <a:t>&lt;label for=</a:t>
            </a:r>
            <a:r>
              <a:rPr lang="en-US" altLang="ko-KR" i="1" dirty="0"/>
              <a:t>"id"&gt;</a:t>
            </a:r>
            <a:r>
              <a:rPr lang="ko-KR" altLang="en-US" i="1" dirty="0"/>
              <a:t>아이디</a:t>
            </a:r>
            <a:r>
              <a:rPr lang="en-US" altLang="ko-KR" i="1" dirty="0"/>
              <a:t>&lt;/label&gt;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"text" name="id" id="id"&gt;&lt;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r>
              <a:rPr lang="en-US" altLang="ko-KR" dirty="0"/>
              <a:t>&lt;label for=</a:t>
            </a:r>
            <a:r>
              <a:rPr lang="en-US" altLang="ko-KR" i="1" dirty="0"/>
              <a:t>"pw"&gt;</a:t>
            </a:r>
            <a:r>
              <a:rPr lang="ko-KR" altLang="en-US" i="1" dirty="0"/>
              <a:t>암</a:t>
            </a:r>
            <a:r>
              <a:rPr lang="en-US" altLang="ko-KR" i="1" dirty="0"/>
              <a:t>&amp;</a:t>
            </a:r>
            <a:r>
              <a:rPr lang="en-US" altLang="ko-KR" i="1" dirty="0" err="1"/>
              <a:t>nbsp</a:t>
            </a:r>
            <a:r>
              <a:rPr lang="en-US" altLang="ko-KR" i="1" dirty="0"/>
              <a:t>;</a:t>
            </a:r>
            <a:r>
              <a:rPr lang="ko-KR" altLang="en-US" i="1" dirty="0"/>
              <a:t>호</a:t>
            </a:r>
            <a:r>
              <a:rPr lang="en-US" altLang="ko-KR" i="1" dirty="0"/>
              <a:t>&lt;/label&gt;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"password" name="pw" id="pw"&gt;&lt;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로그인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&lt;/form&gt;</a:t>
            </a:r>
          </a:p>
          <a:p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MemberForm.jsp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회원가입 창으로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&lt;/form&gt;</a:t>
            </a:r>
          </a:p>
          <a:p>
            <a:r>
              <a:rPr lang="en-US" altLang="ko-KR" u="sng" dirty="0"/>
              <a:t>&lt;/div&gt;</a:t>
            </a:r>
          </a:p>
          <a:p>
            <a:r>
              <a:rPr lang="en-US" altLang="ko-KR" dirty="0"/>
              <a:t>&lt;/body&gt;</a:t>
            </a:r>
          </a:p>
          <a:p>
            <a:r>
              <a:rPr lang="en-US" altLang="ko-KR" dirty="0"/>
              <a:t>&lt;/html&gt;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55083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2403" y="0"/>
            <a:ext cx="9404723" cy="1400530"/>
          </a:xfrm>
        </p:spPr>
        <p:txBody>
          <a:bodyPr/>
          <a:lstStyle/>
          <a:p>
            <a:r>
              <a:rPr lang="en-US" altLang="ko-KR" sz="3600" dirty="0" err="1" smtClean="0"/>
              <a:t>testLogin.jsp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2403" y="684273"/>
            <a:ext cx="4326581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400" dirty="0" smtClean="0"/>
              <a:t>&lt;%@ page language=</a:t>
            </a:r>
            <a:r>
              <a:rPr lang="fr-FR" altLang="ko-KR" sz="1400" i="1" dirty="0" smtClean="0"/>
              <a:t>"java" contentType="text/html; charset=UTF-8« </a:t>
            </a:r>
          </a:p>
          <a:p>
            <a:pPr marL="0" indent="0">
              <a:buNone/>
            </a:pPr>
            <a:r>
              <a:rPr lang="en-US" altLang="ko-KR" sz="1400" dirty="0" smtClean="0"/>
              <a:t>  </a:t>
            </a:r>
            <a:r>
              <a:rPr lang="en-US" altLang="ko-KR" sz="1400" dirty="0" err="1" smtClean="0"/>
              <a:t>pageEncoding</a:t>
            </a:r>
            <a:r>
              <a:rPr lang="en-US" altLang="ko-KR" sz="1400" dirty="0" smtClean="0"/>
              <a:t>=</a:t>
            </a:r>
            <a:r>
              <a:rPr lang="en-US" altLang="ko-KR" sz="1400" i="1" dirty="0" smtClean="0"/>
              <a:t>"UTF-8"%&gt;</a:t>
            </a:r>
          </a:p>
          <a:p>
            <a:pPr marL="0" indent="0">
              <a:buNone/>
            </a:pPr>
            <a:r>
              <a:rPr lang="en-US" altLang="ko-KR" sz="1400" dirty="0" smtClean="0"/>
              <a:t>&lt;%@page import=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java.sql</a:t>
            </a:r>
            <a:r>
              <a:rPr lang="en-US" altLang="ko-KR" sz="1400" i="1" dirty="0" smtClean="0"/>
              <a:t>.*"%&gt;</a:t>
            </a:r>
          </a:p>
          <a:p>
            <a:pPr marL="0" indent="0">
              <a:buNone/>
            </a:pPr>
            <a:r>
              <a:rPr lang="en-US" altLang="ko-KR" sz="1400" dirty="0" smtClean="0"/>
              <a:t>&lt;%@page import=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java.sql.Connection</a:t>
            </a:r>
            <a:r>
              <a:rPr lang="en-US" altLang="ko-KR" sz="1400" i="1" dirty="0" smtClean="0"/>
              <a:t>"%&gt;</a:t>
            </a:r>
          </a:p>
          <a:p>
            <a:pPr marL="0" indent="0">
              <a:buNone/>
            </a:pPr>
            <a:r>
              <a:rPr lang="en-US" altLang="ko-KR" sz="1400" dirty="0" smtClean="0"/>
              <a:t>&lt;%@page import=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java.sql.DriverManager</a:t>
            </a:r>
            <a:r>
              <a:rPr lang="en-US" altLang="ko-KR" sz="1400" i="1" dirty="0" smtClean="0"/>
              <a:t>"%&gt;</a:t>
            </a:r>
          </a:p>
          <a:p>
            <a:pPr marL="0" indent="0">
              <a:buNone/>
            </a:pPr>
            <a:r>
              <a:rPr lang="en-US" altLang="ko-KR" sz="1400" dirty="0" smtClean="0"/>
              <a:t>&lt;%@page import=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java.sql.PreparedStatement</a:t>
            </a:r>
            <a:r>
              <a:rPr lang="en-US" altLang="ko-KR" sz="1400" i="1" dirty="0" smtClean="0"/>
              <a:t>"%&gt;</a:t>
            </a:r>
          </a:p>
          <a:p>
            <a:pPr marL="0" indent="0">
              <a:buNone/>
            </a:pPr>
            <a:r>
              <a:rPr lang="en-US" altLang="ko-KR" sz="1400" dirty="0" smtClean="0"/>
              <a:t>&lt;%@page import=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java.sql.ResultSet</a:t>
            </a:r>
            <a:r>
              <a:rPr lang="en-US" altLang="ko-KR" sz="1400" i="1" dirty="0" smtClean="0"/>
              <a:t>"%&gt;</a:t>
            </a:r>
          </a:p>
          <a:p>
            <a:pPr marL="0" indent="0">
              <a:buNone/>
            </a:pPr>
            <a:r>
              <a:rPr lang="en-US" altLang="ko-KR" sz="1400" dirty="0" smtClean="0"/>
              <a:t>&lt;%@page session=</a:t>
            </a:r>
            <a:r>
              <a:rPr lang="en-US" altLang="ko-KR" sz="1400" i="1" dirty="0" smtClean="0"/>
              <a:t>"true" %&gt;</a:t>
            </a:r>
          </a:p>
          <a:p>
            <a:pPr marL="0" indent="0">
              <a:buNone/>
            </a:pPr>
            <a:r>
              <a:rPr lang="ko-KR" altLang="en-US" sz="1400" dirty="0" smtClean="0"/>
              <a:t> </a:t>
            </a:r>
          </a:p>
          <a:p>
            <a:pPr marL="0" indent="0">
              <a:buNone/>
            </a:pPr>
            <a:r>
              <a:rPr lang="en-US" altLang="ko-KR" sz="1400" dirty="0" smtClean="0"/>
              <a:t> &lt;%</a:t>
            </a:r>
            <a:r>
              <a:rPr lang="en-US" altLang="ko-KR" sz="1400" dirty="0" err="1" smtClean="0"/>
              <a:t>request.setCharacterEncoding</a:t>
            </a:r>
            <a:r>
              <a:rPr lang="en-US" altLang="ko-KR" sz="1400" dirty="0" smtClean="0"/>
              <a:t>("utf-8");%&gt; </a:t>
            </a:r>
            <a:endParaRPr lang="ko-KR" altLang="en-US" sz="1400" dirty="0" smtClean="0"/>
          </a:p>
          <a:p>
            <a:pPr marL="0" indent="0">
              <a:buNone/>
            </a:pPr>
            <a:r>
              <a:rPr lang="en-US" altLang="ko-KR" sz="1400" dirty="0" smtClean="0"/>
              <a:t>&lt;%</a:t>
            </a:r>
          </a:p>
          <a:p>
            <a:pPr marL="0" indent="0">
              <a:buNone/>
            </a:pPr>
            <a:r>
              <a:rPr lang="en-US" altLang="ko-KR" sz="1400" dirty="0" smtClean="0"/>
              <a:t>String id=</a:t>
            </a:r>
            <a:r>
              <a:rPr lang="en-US" altLang="ko-KR" sz="1400" dirty="0" err="1" smtClean="0"/>
              <a:t>request.getParameter</a:t>
            </a:r>
            <a:r>
              <a:rPr lang="en-US" altLang="ko-KR" sz="1400" dirty="0" smtClean="0"/>
              <a:t>("id");</a:t>
            </a:r>
          </a:p>
          <a:p>
            <a:pPr marL="0" indent="0">
              <a:buNone/>
            </a:pPr>
            <a:r>
              <a:rPr lang="en-US" altLang="ko-KR" sz="1400" dirty="0" smtClean="0"/>
              <a:t>String pw=</a:t>
            </a:r>
            <a:r>
              <a:rPr lang="en-US" altLang="ko-KR" sz="1400" dirty="0" err="1" smtClean="0"/>
              <a:t>request.getParameter</a:t>
            </a:r>
            <a:r>
              <a:rPr lang="en-US" altLang="ko-KR" sz="1400" dirty="0" smtClean="0"/>
              <a:t>("pw");</a:t>
            </a:r>
          </a:p>
          <a:p>
            <a:pPr marL="0" indent="0">
              <a:buNone/>
            </a:pPr>
            <a:r>
              <a:rPr lang="en-US" altLang="ko-KR" sz="1400" dirty="0" smtClean="0"/>
              <a:t>String </a:t>
            </a:r>
            <a:r>
              <a:rPr lang="en-US" altLang="ko-KR" sz="1400" dirty="0" err="1" smtClean="0"/>
              <a:t>str</a:t>
            </a:r>
            <a:r>
              <a:rPr lang="en-US" altLang="ko-KR" sz="1400" dirty="0" smtClean="0"/>
              <a:t>="";</a:t>
            </a:r>
          </a:p>
          <a:p>
            <a:endParaRPr lang="ko-KR" altLang="en-US" sz="11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70625" y="180657"/>
            <a:ext cx="723643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/>
              <a:t>try{</a:t>
            </a:r>
          </a:p>
          <a:p>
            <a:r>
              <a:rPr lang="en-US" altLang="ko-KR" sz="1400" dirty="0" err="1"/>
              <a:t>Class.forName</a:t>
            </a:r>
            <a:r>
              <a:rPr lang="en-US" altLang="ko-KR" sz="1400" dirty="0"/>
              <a:t>("</a:t>
            </a:r>
            <a:r>
              <a:rPr lang="en-US" altLang="ko-KR" sz="1400" dirty="0" err="1"/>
              <a:t>oracle.jdbc.driver.OracleDriver</a:t>
            </a:r>
            <a:r>
              <a:rPr lang="en-US" altLang="ko-KR" sz="1400" dirty="0"/>
              <a:t>");</a:t>
            </a:r>
          </a:p>
          <a:p>
            <a:r>
              <a:rPr lang="en-US" altLang="ko-KR" sz="1400" dirty="0"/>
              <a:t>Connection conn=</a:t>
            </a:r>
            <a:r>
              <a:rPr lang="en-US" altLang="ko-KR" sz="1400" dirty="0" err="1"/>
              <a:t>DriverManager.getConnection</a:t>
            </a:r>
            <a:r>
              <a:rPr lang="en-US" altLang="ko-KR" sz="1400" dirty="0"/>
              <a:t>("</a:t>
            </a:r>
            <a:r>
              <a:rPr lang="en-US" altLang="ko-KR" sz="1400" dirty="0" err="1"/>
              <a:t>jdbc:oracle:thin</a:t>
            </a:r>
            <a:r>
              <a:rPr lang="en-US" altLang="ko-KR" sz="1400" dirty="0"/>
              <a:t>:@168.126.146.45:1521:orcl","20172306","981107");</a:t>
            </a:r>
          </a:p>
          <a:p>
            <a:r>
              <a:rPr lang="en-US" altLang="ko-KR" sz="1400" dirty="0" err="1"/>
              <a:t>PreparedStatement</a:t>
            </a:r>
            <a:r>
              <a:rPr lang="en-US" altLang="ko-KR" sz="1400" dirty="0"/>
              <a:t> </a:t>
            </a:r>
            <a:r>
              <a:rPr lang="en-US" altLang="ko-KR" sz="1400" dirty="0" err="1"/>
              <a:t>pstmt</a:t>
            </a:r>
            <a:r>
              <a:rPr lang="en-US" altLang="ko-KR" sz="1400" dirty="0"/>
              <a:t>=</a:t>
            </a:r>
            <a:r>
              <a:rPr lang="en-US" altLang="ko-KR" sz="1400" dirty="0" err="1"/>
              <a:t>conn.prepareStatement</a:t>
            </a:r>
            <a:r>
              <a:rPr lang="en-US" altLang="ko-KR" sz="1400" dirty="0"/>
              <a:t>("select*from </a:t>
            </a:r>
            <a:r>
              <a:rPr lang="en-US" altLang="ko-KR" sz="1400" dirty="0" err="1"/>
              <a:t>member_fin</a:t>
            </a:r>
            <a:r>
              <a:rPr lang="en-US" altLang="ko-KR" sz="1400" dirty="0"/>
              <a:t>");</a:t>
            </a:r>
          </a:p>
          <a:p>
            <a:r>
              <a:rPr lang="en-US" altLang="ko-KR" sz="1400" dirty="0" err="1"/>
              <a:t>ResultSet</a:t>
            </a:r>
            <a:r>
              <a:rPr lang="en-US" altLang="ko-KR" sz="1400" dirty="0"/>
              <a:t> </a:t>
            </a:r>
            <a:r>
              <a:rPr lang="en-US" altLang="ko-KR" sz="1400" dirty="0" err="1"/>
              <a:t>rs</a:t>
            </a:r>
            <a:r>
              <a:rPr lang="en-US" altLang="ko-KR" sz="1400" dirty="0"/>
              <a:t>=</a:t>
            </a:r>
            <a:r>
              <a:rPr lang="en-US" altLang="ko-KR" sz="1400" dirty="0" err="1"/>
              <a:t>pstmt.executeQuery</a:t>
            </a:r>
            <a:r>
              <a:rPr lang="en-US" altLang="ko-KR" sz="1400" dirty="0"/>
              <a:t>();</a:t>
            </a:r>
            <a:endParaRPr lang="ko-KR" altLang="en-US" sz="1400" dirty="0"/>
          </a:p>
          <a:p>
            <a:r>
              <a:rPr lang="en-US" altLang="ko-KR" sz="1400" b="1" dirty="0"/>
              <a:t>while(</a:t>
            </a:r>
            <a:r>
              <a:rPr lang="en-US" altLang="ko-KR" sz="1400" b="1" dirty="0" err="1"/>
              <a:t>rs.next</a:t>
            </a:r>
            <a:r>
              <a:rPr lang="en-US" altLang="ko-KR" sz="1400" b="1" dirty="0" smtClean="0"/>
              <a:t>()){</a:t>
            </a:r>
          </a:p>
          <a:p>
            <a:r>
              <a:rPr lang="en-US" altLang="ko-KR" sz="1400" b="1" dirty="0"/>
              <a:t>if(</a:t>
            </a:r>
            <a:r>
              <a:rPr lang="en-US" altLang="ko-KR" sz="1400" b="1" dirty="0" err="1"/>
              <a:t>id.equals</a:t>
            </a:r>
            <a:r>
              <a:rPr lang="en-US" altLang="ko-KR" sz="1400" b="1" dirty="0"/>
              <a:t>(</a:t>
            </a:r>
            <a:r>
              <a:rPr lang="en-US" altLang="ko-KR" sz="1400" b="1" dirty="0" err="1"/>
              <a:t>rs.getString</a:t>
            </a:r>
            <a:r>
              <a:rPr lang="en-US" altLang="ko-KR" sz="1400" b="1" dirty="0"/>
              <a:t>("id"))&amp;&amp;</a:t>
            </a:r>
            <a:r>
              <a:rPr lang="en-US" altLang="ko-KR" sz="1400" b="1" dirty="0" err="1"/>
              <a:t>pw.equals</a:t>
            </a:r>
            <a:r>
              <a:rPr lang="en-US" altLang="ko-KR" sz="1400" b="1" dirty="0"/>
              <a:t>(</a:t>
            </a:r>
            <a:r>
              <a:rPr lang="en-US" altLang="ko-KR" sz="1400" b="1" dirty="0" err="1"/>
              <a:t>rs.getString</a:t>
            </a:r>
            <a:r>
              <a:rPr lang="en-US" altLang="ko-KR" sz="1400" b="1" dirty="0"/>
              <a:t>("pw"))){</a:t>
            </a:r>
          </a:p>
          <a:p>
            <a:endParaRPr lang="ko-KR" altLang="en-US" sz="1400" dirty="0"/>
          </a:p>
          <a:p>
            <a:r>
              <a:rPr lang="en-US" altLang="ko-KR" sz="1400" dirty="0" err="1"/>
              <a:t>session.setAttribute</a:t>
            </a:r>
            <a:r>
              <a:rPr lang="en-US" altLang="ko-KR" sz="1400" dirty="0"/>
              <a:t>("</a:t>
            </a:r>
            <a:r>
              <a:rPr lang="en-US" altLang="ko-KR" sz="1400" dirty="0" err="1"/>
              <a:t>id",id</a:t>
            </a:r>
            <a:r>
              <a:rPr lang="en-US" altLang="ko-KR" sz="1400" dirty="0"/>
              <a:t>);</a:t>
            </a:r>
          </a:p>
          <a:p>
            <a:r>
              <a:rPr lang="en-US" altLang="ko-KR" sz="1400" dirty="0" err="1"/>
              <a:t>session.setAttribute</a:t>
            </a:r>
            <a:r>
              <a:rPr lang="en-US" altLang="ko-KR" sz="1400" dirty="0"/>
              <a:t>("pw", pw);</a:t>
            </a:r>
          </a:p>
          <a:p>
            <a:endParaRPr lang="ko-KR" altLang="en-US" sz="1400" dirty="0"/>
          </a:p>
          <a:p>
            <a:r>
              <a:rPr lang="en-US" altLang="ko-KR" sz="1400" dirty="0" err="1"/>
              <a:t>response.sendRedirect</a:t>
            </a:r>
            <a:r>
              <a:rPr lang="en-US" altLang="ko-KR" sz="1400" dirty="0"/>
              <a:t>("</a:t>
            </a:r>
            <a:r>
              <a:rPr lang="en-US" altLang="ko-KR" sz="1400" dirty="0" err="1"/>
              <a:t>main.jsp</a:t>
            </a:r>
            <a:r>
              <a:rPr lang="en-US" altLang="ko-KR" sz="1400" dirty="0"/>
              <a:t>");</a:t>
            </a:r>
          </a:p>
          <a:p>
            <a:r>
              <a:rPr lang="en-US" altLang="ko-KR" sz="1400" dirty="0"/>
              <a:t>}</a:t>
            </a:r>
            <a:r>
              <a:rPr lang="en-US" altLang="ko-KR" sz="1400" b="1" dirty="0"/>
              <a:t>else{</a:t>
            </a:r>
          </a:p>
          <a:p>
            <a:r>
              <a:rPr lang="en-US" altLang="ko-KR" sz="1400" dirty="0" err="1"/>
              <a:t>str</a:t>
            </a:r>
            <a:r>
              <a:rPr lang="en-US" altLang="ko-KR" sz="1400" dirty="0"/>
              <a:t>="</a:t>
            </a:r>
            <a:r>
              <a:rPr lang="ko-KR" altLang="en-US" sz="1400" dirty="0"/>
              <a:t>회원 정보가 없습니다</a:t>
            </a:r>
            <a:r>
              <a:rPr lang="en-US" altLang="ko-KR" sz="1400" dirty="0"/>
              <a:t>";</a:t>
            </a:r>
          </a:p>
          <a:p>
            <a:r>
              <a:rPr lang="en-US" altLang="ko-KR" sz="1400" dirty="0"/>
              <a:t>}}}</a:t>
            </a:r>
            <a:r>
              <a:rPr lang="en-US" altLang="ko-KR" sz="1400" b="1" dirty="0"/>
              <a:t>catch(Exception e){</a:t>
            </a:r>
          </a:p>
          <a:p>
            <a:r>
              <a:rPr lang="en-US" altLang="ko-KR" sz="1400" dirty="0" err="1"/>
              <a:t>e.printStackTrace</a:t>
            </a:r>
            <a:r>
              <a:rPr lang="en-US" altLang="ko-KR" sz="1400" dirty="0" smtClean="0"/>
              <a:t>();</a:t>
            </a:r>
            <a:endParaRPr lang="ko-KR" altLang="en-US" sz="1400" dirty="0"/>
          </a:p>
          <a:p>
            <a:r>
              <a:rPr lang="en-US" altLang="ko-KR" sz="1400" dirty="0" smtClean="0"/>
              <a:t>}</a:t>
            </a:r>
            <a:endParaRPr lang="ko-KR" altLang="en-US" sz="1400" dirty="0"/>
          </a:p>
          <a:p>
            <a:r>
              <a:rPr lang="en-US" altLang="ko-KR" sz="1400" dirty="0"/>
              <a:t>%&gt;</a:t>
            </a:r>
            <a:endParaRPr lang="en-US" altLang="ko-KR" sz="1400" b="1" dirty="0"/>
          </a:p>
          <a:p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70625" y="4527471"/>
            <a:ext cx="62632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&lt;html&gt;</a:t>
            </a:r>
          </a:p>
          <a:p>
            <a:r>
              <a:rPr lang="en-US" altLang="ko-KR" sz="1400" dirty="0"/>
              <a:t>&lt;head&gt;</a:t>
            </a:r>
          </a:p>
          <a:p>
            <a:r>
              <a:rPr lang="en-US" altLang="ko-KR" sz="1400" dirty="0"/>
              <a:t>&lt;meta http-</a:t>
            </a:r>
            <a:r>
              <a:rPr lang="en-US" altLang="ko-KR" sz="1400" dirty="0" err="1"/>
              <a:t>equiv</a:t>
            </a:r>
            <a:r>
              <a:rPr lang="en-US" altLang="ko-KR" sz="1400" dirty="0"/>
              <a:t>=</a:t>
            </a:r>
            <a:r>
              <a:rPr lang="en-US" altLang="ko-KR" sz="1400" i="1" dirty="0"/>
              <a:t>"Content-Type" content="text/html; charset=UTF-8"&gt;</a:t>
            </a:r>
          </a:p>
          <a:p>
            <a:r>
              <a:rPr lang="en-US" altLang="ko-KR" sz="1400" dirty="0"/>
              <a:t>&lt;title&gt;</a:t>
            </a:r>
            <a:r>
              <a:rPr lang="ko-KR" altLang="en-US" sz="1400" dirty="0"/>
              <a:t>로그인</a:t>
            </a:r>
            <a:r>
              <a:rPr lang="en-US" altLang="ko-KR" sz="1400" dirty="0"/>
              <a:t>&lt;/title&gt;</a:t>
            </a:r>
          </a:p>
          <a:p>
            <a:r>
              <a:rPr lang="en-US" altLang="ko-KR" sz="1400" dirty="0"/>
              <a:t>&lt;/head&gt;</a:t>
            </a:r>
          </a:p>
          <a:p>
            <a:r>
              <a:rPr lang="en-US" altLang="ko-KR" sz="1400" dirty="0"/>
              <a:t>&lt;body&gt;</a:t>
            </a:r>
          </a:p>
          <a:p>
            <a:r>
              <a:rPr lang="en-US" altLang="ko-KR" sz="1400" dirty="0"/>
              <a:t>&lt;%=</a:t>
            </a:r>
            <a:r>
              <a:rPr lang="en-US" altLang="ko-KR" sz="1400" dirty="0" err="1"/>
              <a:t>str</a:t>
            </a:r>
            <a:r>
              <a:rPr lang="en-US" altLang="ko-KR" sz="1400" dirty="0"/>
              <a:t> %&gt;</a:t>
            </a:r>
          </a:p>
          <a:p>
            <a:r>
              <a:rPr lang="en-US" altLang="ko-KR" sz="1400" dirty="0"/>
              <a:t>&lt;/body&gt;</a:t>
            </a:r>
          </a:p>
          <a:p>
            <a:r>
              <a:rPr lang="en-US" altLang="ko-KR" sz="1400" dirty="0"/>
              <a:t>&lt;/html&gt;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50498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40628" y="77035"/>
            <a:ext cx="9404723" cy="1400530"/>
          </a:xfrm>
        </p:spPr>
        <p:txBody>
          <a:bodyPr/>
          <a:lstStyle/>
          <a:p>
            <a:r>
              <a:rPr lang="en-US" altLang="ko-KR" sz="3600" dirty="0" err="1" smtClean="0"/>
              <a:t>Main.jsp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0628" y="777300"/>
            <a:ext cx="5292352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100" dirty="0" smtClean="0"/>
              <a:t>&lt;%@ page language=</a:t>
            </a:r>
            <a:r>
              <a:rPr lang="fr-FR" altLang="ko-KR" sz="1100" i="1" dirty="0" smtClean="0"/>
              <a:t>"java" contentType="text/html; charset=UTF-8 "</a:t>
            </a:r>
            <a:r>
              <a:rPr lang="en-US" altLang="ko-KR" sz="1100" dirty="0" err="1" smtClean="0"/>
              <a:t>pageEncoding</a:t>
            </a:r>
            <a:r>
              <a:rPr lang="en-US" altLang="ko-KR" sz="1100" dirty="0" smtClean="0"/>
              <a:t>=</a:t>
            </a:r>
            <a:r>
              <a:rPr lang="en-US" altLang="ko-KR" sz="1100" i="1" dirty="0" smtClean="0"/>
              <a:t>"UTF-8"%&gt;</a:t>
            </a:r>
          </a:p>
          <a:p>
            <a:pPr marL="0" indent="0">
              <a:buNone/>
            </a:pPr>
            <a:r>
              <a:rPr lang="en-US" altLang="ko-KR" sz="1100" dirty="0" smtClean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sz="1100" dirty="0" smtClean="0"/>
              <a:t>&lt;%@ page import=</a:t>
            </a:r>
            <a:r>
              <a:rPr lang="en-US" altLang="ko-KR" sz="1100" i="1" dirty="0" smtClean="0"/>
              <a:t>"</a:t>
            </a:r>
            <a:r>
              <a:rPr lang="en-US" altLang="ko-KR" sz="1100" i="1" dirty="0" err="1" smtClean="0"/>
              <a:t>java.sql</a:t>
            </a:r>
            <a:r>
              <a:rPr lang="en-US" altLang="ko-KR" sz="1100" i="1" dirty="0" smtClean="0"/>
              <a:t>.*" %&gt;</a:t>
            </a:r>
          </a:p>
          <a:p>
            <a:pPr marL="0" indent="0">
              <a:buNone/>
            </a:pPr>
            <a:r>
              <a:rPr lang="en-US" altLang="ko-KR" sz="1100" dirty="0" smtClean="0"/>
              <a:t>&lt;html&gt;</a:t>
            </a:r>
          </a:p>
          <a:p>
            <a:pPr marL="0" indent="0">
              <a:buNone/>
            </a:pPr>
            <a:r>
              <a:rPr lang="en-US" altLang="ko-KR" sz="1100" dirty="0" smtClean="0"/>
              <a:t>&lt;head&gt;</a:t>
            </a:r>
          </a:p>
          <a:p>
            <a:pPr marL="0" indent="0">
              <a:buNone/>
            </a:pPr>
            <a:r>
              <a:rPr lang="en-US" altLang="ko-KR" sz="1100" dirty="0" smtClean="0"/>
              <a:t>&lt;link </a:t>
            </a:r>
            <a:r>
              <a:rPr lang="en-US" altLang="ko-KR" sz="1100" dirty="0" err="1" smtClean="0"/>
              <a:t>rel</a:t>
            </a:r>
            <a:r>
              <a:rPr lang="en-US" altLang="ko-KR" sz="1100" dirty="0" smtClean="0"/>
              <a:t>=</a:t>
            </a:r>
            <a:r>
              <a:rPr lang="en-US" altLang="ko-KR" sz="1100" i="1" dirty="0" smtClean="0"/>
              <a:t>"stylesheet" </a:t>
            </a:r>
            <a:r>
              <a:rPr lang="en-US" altLang="ko-KR" sz="1100" i="1" dirty="0" err="1" smtClean="0"/>
              <a:t>href</a:t>
            </a:r>
            <a:r>
              <a:rPr lang="en-US" altLang="ko-KR" sz="1100" i="1" dirty="0" smtClean="0"/>
              <a:t>="Pro.css"&gt;</a:t>
            </a:r>
          </a:p>
          <a:p>
            <a:pPr marL="0" indent="0">
              <a:buNone/>
            </a:pPr>
            <a:r>
              <a:rPr lang="en-US" altLang="ko-KR" sz="1100" dirty="0" smtClean="0"/>
              <a:t>&lt;meta http-</a:t>
            </a:r>
            <a:r>
              <a:rPr lang="en-US" altLang="ko-KR" sz="1100" dirty="0" err="1" smtClean="0"/>
              <a:t>equiv</a:t>
            </a:r>
            <a:r>
              <a:rPr lang="en-US" altLang="ko-KR" sz="1100" dirty="0" smtClean="0"/>
              <a:t>=</a:t>
            </a:r>
            <a:r>
              <a:rPr lang="en-US" altLang="ko-KR" sz="1100" i="1" dirty="0" smtClean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sz="1100" dirty="0" smtClean="0"/>
              <a:t>&lt;title&gt;Insert title here&lt;/title&gt;</a:t>
            </a:r>
          </a:p>
          <a:p>
            <a:pPr marL="0" indent="0">
              <a:buNone/>
            </a:pPr>
            <a:r>
              <a:rPr lang="en-US" altLang="ko-KR" sz="1100" dirty="0" smtClean="0"/>
              <a:t>&lt;/head&gt;</a:t>
            </a:r>
          </a:p>
          <a:p>
            <a:pPr marL="0" indent="0">
              <a:buNone/>
            </a:pPr>
            <a:r>
              <a:rPr lang="en-US" altLang="ko-KR" sz="1100" dirty="0" smtClean="0"/>
              <a:t>&lt;body&gt;</a:t>
            </a:r>
          </a:p>
          <a:p>
            <a:pPr marL="0" indent="0">
              <a:buNone/>
            </a:pPr>
            <a:r>
              <a:rPr lang="en-US" altLang="ko-KR" sz="1100" dirty="0" smtClean="0"/>
              <a:t>&lt;%</a:t>
            </a:r>
          </a:p>
          <a:p>
            <a:pPr marL="0" indent="0">
              <a:buNone/>
            </a:pPr>
            <a:r>
              <a:rPr lang="en-US" altLang="ko-KR" sz="1100" b="1" dirty="0" smtClean="0"/>
              <a:t>if(</a:t>
            </a:r>
            <a:r>
              <a:rPr lang="en-US" altLang="ko-KR" sz="1100" b="1" dirty="0" err="1" smtClean="0"/>
              <a:t>session.getAttribute</a:t>
            </a:r>
            <a:r>
              <a:rPr lang="en-US" altLang="ko-KR" sz="1100" b="1" dirty="0" smtClean="0"/>
              <a:t>("id")==null){</a:t>
            </a:r>
          </a:p>
          <a:p>
            <a:pPr marL="0" indent="0">
              <a:buNone/>
            </a:pPr>
            <a:r>
              <a:rPr lang="en-US" altLang="ko-KR" sz="1100" dirty="0" err="1" smtClean="0"/>
              <a:t>response.sendRedirect</a:t>
            </a:r>
            <a:r>
              <a:rPr lang="en-US" altLang="ko-KR" sz="1100" dirty="0" smtClean="0"/>
              <a:t>("</a:t>
            </a:r>
            <a:r>
              <a:rPr lang="en-US" altLang="ko-KR" sz="1100" dirty="0" err="1" smtClean="0"/>
              <a:t>loginForm.jsp</a:t>
            </a:r>
            <a:r>
              <a:rPr lang="en-US" altLang="ko-KR" sz="1100" dirty="0" smtClean="0"/>
              <a:t>");</a:t>
            </a:r>
          </a:p>
          <a:p>
            <a:pPr marL="0" indent="0">
              <a:buNone/>
            </a:pPr>
            <a:r>
              <a:rPr lang="en-US" altLang="ko-KR" sz="1100" dirty="0" smtClean="0"/>
              <a:t>}</a:t>
            </a:r>
            <a:r>
              <a:rPr lang="en-US" altLang="ko-KR" sz="1100" b="1" dirty="0" smtClean="0"/>
              <a:t>else{</a:t>
            </a:r>
          </a:p>
          <a:p>
            <a:pPr marL="0" indent="0">
              <a:buNone/>
            </a:pPr>
            <a:r>
              <a:rPr lang="en-US" altLang="ko-KR" sz="1100" dirty="0" smtClean="0"/>
              <a:t>%&gt;</a:t>
            </a:r>
          </a:p>
          <a:p>
            <a:pPr marL="0" indent="0">
              <a:buNone/>
            </a:pPr>
            <a:r>
              <a:rPr lang="en-US" altLang="ko-KR" sz="1100" dirty="0" smtClean="0"/>
              <a:t>&lt;%=</a:t>
            </a:r>
            <a:r>
              <a:rPr lang="en-US" altLang="ko-KR" sz="1100" dirty="0" err="1" smtClean="0"/>
              <a:t>session.getAttribute</a:t>
            </a:r>
            <a:r>
              <a:rPr lang="en-US" altLang="ko-KR" sz="1100" dirty="0" smtClean="0"/>
              <a:t>("id")%&gt;</a:t>
            </a:r>
            <a:r>
              <a:rPr lang="ko-KR" altLang="en-US" sz="1100" dirty="0" smtClean="0"/>
              <a:t>님 안녕하세요</a:t>
            </a:r>
            <a:r>
              <a:rPr lang="en-US" altLang="ko-KR" sz="1100" dirty="0" smtClean="0"/>
              <a:t>!&lt;</a:t>
            </a:r>
            <a:r>
              <a:rPr lang="en-US" altLang="ko-KR" sz="1100" dirty="0" err="1" smtClean="0"/>
              <a:t>br</a:t>
            </a:r>
            <a:r>
              <a:rPr lang="en-US" altLang="ko-KR" sz="1100" dirty="0" smtClean="0"/>
              <a:t>&gt;</a:t>
            </a:r>
          </a:p>
          <a:p>
            <a:pPr marL="0" indent="0">
              <a:buNone/>
            </a:pPr>
            <a:r>
              <a:rPr lang="ko-KR" altLang="en-US" sz="1100" dirty="0" smtClean="0"/>
              <a:t>저희 </a:t>
            </a:r>
            <a:r>
              <a:rPr lang="ko-KR" altLang="en-US" sz="1100" dirty="0" err="1" smtClean="0"/>
              <a:t>홈패이지를</a:t>
            </a:r>
            <a:r>
              <a:rPr lang="ko-KR" altLang="en-US" sz="1100" dirty="0" smtClean="0"/>
              <a:t> 방문해 주셔서 감사합니다</a:t>
            </a:r>
            <a:r>
              <a:rPr lang="en-US" altLang="ko-KR" sz="1100" dirty="0" smtClean="0"/>
              <a:t>.&lt;</a:t>
            </a:r>
            <a:r>
              <a:rPr lang="en-US" altLang="ko-KR" sz="1100" dirty="0" err="1" smtClean="0"/>
              <a:t>br</a:t>
            </a:r>
            <a:r>
              <a:rPr lang="en-US" altLang="ko-KR" sz="1100" dirty="0" smtClean="0"/>
              <a:t>&gt;</a:t>
            </a:r>
          </a:p>
          <a:p>
            <a:pPr marL="0" indent="0">
              <a:buNone/>
            </a:pPr>
            <a:r>
              <a:rPr lang="ko-KR" altLang="en-US" sz="1100" dirty="0" smtClean="0"/>
              <a:t>즐거운 시간 되세요</a:t>
            </a:r>
            <a:r>
              <a:rPr lang="en-US" altLang="ko-KR" sz="1100" dirty="0" smtClean="0"/>
              <a:t>......&lt;</a:t>
            </a:r>
            <a:r>
              <a:rPr lang="en-US" altLang="ko-KR" sz="1100" dirty="0" err="1" smtClean="0"/>
              <a:t>br</a:t>
            </a:r>
            <a:r>
              <a:rPr lang="en-US" altLang="ko-KR" sz="1100" dirty="0" smtClean="0"/>
              <a:t>&gt;</a:t>
            </a:r>
            <a:endParaRPr lang="ko-KR" altLang="en-US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5527996" y="777300"/>
            <a:ext cx="666400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&lt;p&gt;</a:t>
            </a:r>
          </a:p>
          <a:p>
            <a:r>
              <a:rPr lang="ko-KR" altLang="en-US" sz="1100" dirty="0"/>
              <a:t> 회원전체보기 </a:t>
            </a:r>
            <a:r>
              <a:rPr lang="en-US" altLang="ko-KR" sz="1100" u="sng" dirty="0"/>
              <a:t>&lt;a </a:t>
            </a:r>
            <a:r>
              <a:rPr lang="en-US" altLang="ko-KR" sz="1100" u="sng" dirty="0" err="1"/>
              <a:t>href</a:t>
            </a:r>
            <a:r>
              <a:rPr lang="en-US" altLang="ko-KR" sz="1100" u="sng" dirty="0"/>
              <a:t>=</a:t>
            </a:r>
            <a:r>
              <a:rPr lang="en-US" altLang="ko-KR" sz="1100" i="1" u="sng" dirty="0"/>
              <a:t>"http://localhost:8080/JSP_B_final_20172306/</a:t>
            </a:r>
            <a:r>
              <a:rPr lang="en-US" altLang="ko-KR" sz="1100" i="1" u="sng" dirty="0" err="1"/>
              <a:t>list.jsp</a:t>
            </a:r>
            <a:r>
              <a:rPr lang="en-US" altLang="ko-KR" sz="1100" i="1" u="sng" dirty="0"/>
              <a:t>" &gt;&lt;/p&gt; click here!!&lt;/a&gt;</a:t>
            </a:r>
          </a:p>
          <a:p>
            <a:r>
              <a:rPr lang="en-US" altLang="ko-KR" sz="1100" dirty="0"/>
              <a:t>&lt;form method=</a:t>
            </a:r>
            <a:r>
              <a:rPr lang="en-US" altLang="ko-KR" sz="1100" i="1" dirty="0"/>
              <a:t>"post" action="</a:t>
            </a:r>
            <a:r>
              <a:rPr lang="en-US" altLang="ko-KR" sz="1100" i="1" dirty="0" err="1"/>
              <a:t>logout.jsp</a:t>
            </a:r>
            <a:r>
              <a:rPr lang="en-US" altLang="ko-KR" sz="1100" i="1" dirty="0"/>
              <a:t>"&gt;</a:t>
            </a:r>
          </a:p>
          <a:p>
            <a:r>
              <a:rPr lang="en-US" altLang="ko-KR" sz="1100" dirty="0"/>
              <a:t>&lt;input type=</a:t>
            </a:r>
            <a:r>
              <a:rPr lang="en-US" altLang="ko-KR" sz="1100" i="1" dirty="0"/>
              <a:t>submit value="</a:t>
            </a:r>
            <a:r>
              <a:rPr lang="ko-KR" altLang="en-US" sz="1100" i="1" dirty="0"/>
              <a:t>로그아웃</a:t>
            </a:r>
            <a:r>
              <a:rPr lang="en-US" altLang="ko-KR" sz="1100" i="1" dirty="0"/>
              <a:t>"&gt;</a:t>
            </a:r>
          </a:p>
          <a:p>
            <a:r>
              <a:rPr lang="en-US" altLang="ko-KR" sz="1100" dirty="0"/>
              <a:t>&lt;/form&gt;</a:t>
            </a:r>
          </a:p>
          <a:p>
            <a:r>
              <a:rPr lang="en-US" altLang="ko-KR" sz="1100" dirty="0"/>
              <a:t>&lt;form method=</a:t>
            </a:r>
            <a:r>
              <a:rPr lang="en-US" altLang="ko-KR" sz="1100" i="1" dirty="0"/>
              <a:t>"post" action="</a:t>
            </a:r>
            <a:r>
              <a:rPr lang="en-US" altLang="ko-KR" sz="1100" i="1" dirty="0" err="1"/>
              <a:t>deleteForm.jsp</a:t>
            </a:r>
            <a:r>
              <a:rPr lang="en-US" altLang="ko-KR" sz="1100" i="1" dirty="0"/>
              <a:t>"&gt;</a:t>
            </a:r>
          </a:p>
          <a:p>
            <a:r>
              <a:rPr lang="en-US" altLang="ko-KR" sz="1100" dirty="0"/>
              <a:t>&lt;input type=</a:t>
            </a:r>
            <a:r>
              <a:rPr lang="en-US" altLang="ko-KR" sz="1100" i="1" dirty="0"/>
              <a:t>submit value="</a:t>
            </a:r>
            <a:r>
              <a:rPr lang="ko-KR" altLang="en-US" sz="1100" i="1" dirty="0"/>
              <a:t>회원탈퇴</a:t>
            </a:r>
            <a:r>
              <a:rPr lang="en-US" altLang="ko-KR" sz="1100" i="1" dirty="0"/>
              <a:t>"&gt;</a:t>
            </a:r>
          </a:p>
          <a:p>
            <a:r>
              <a:rPr lang="en-US" altLang="ko-KR" sz="1100" dirty="0"/>
              <a:t>&lt;/form&gt;</a:t>
            </a:r>
          </a:p>
          <a:p>
            <a:r>
              <a:rPr lang="en-US" altLang="ko-KR" sz="1100" dirty="0"/>
              <a:t>&lt;form method=</a:t>
            </a:r>
            <a:r>
              <a:rPr lang="en-US" altLang="ko-KR" sz="1100" i="1" dirty="0"/>
              <a:t>"post" action="</a:t>
            </a:r>
            <a:r>
              <a:rPr lang="en-US" altLang="ko-KR" sz="1100" i="1" dirty="0" err="1"/>
              <a:t>UpdateForm.jsp</a:t>
            </a:r>
            <a:r>
              <a:rPr lang="en-US" altLang="ko-KR" sz="1100" i="1" dirty="0"/>
              <a:t>"&gt;</a:t>
            </a:r>
          </a:p>
          <a:p>
            <a:r>
              <a:rPr lang="en-US" altLang="ko-KR" sz="1100" dirty="0"/>
              <a:t>&lt;input type=</a:t>
            </a:r>
            <a:r>
              <a:rPr lang="en-US" altLang="ko-KR" sz="1100" i="1" dirty="0"/>
              <a:t>submit value="</a:t>
            </a:r>
            <a:r>
              <a:rPr lang="ko-KR" altLang="en-US" sz="1100" i="1" dirty="0"/>
              <a:t>회원 정보 수정</a:t>
            </a:r>
            <a:r>
              <a:rPr lang="en-US" altLang="ko-KR" sz="1100" i="1" dirty="0"/>
              <a:t>"&gt;</a:t>
            </a:r>
          </a:p>
          <a:p>
            <a:r>
              <a:rPr lang="en-US" altLang="ko-KR" sz="1100" dirty="0"/>
              <a:t>&lt;/form&gt;</a:t>
            </a:r>
          </a:p>
          <a:p>
            <a:r>
              <a:rPr lang="en-US" altLang="ko-KR" sz="1100" dirty="0"/>
              <a:t>&lt;%</a:t>
            </a:r>
          </a:p>
          <a:p>
            <a:r>
              <a:rPr lang="en-US" altLang="ko-KR" sz="1100" dirty="0"/>
              <a:t>}</a:t>
            </a:r>
          </a:p>
          <a:p>
            <a:r>
              <a:rPr lang="en-US" altLang="ko-KR" sz="1100" dirty="0"/>
              <a:t>%&gt;</a:t>
            </a:r>
          </a:p>
          <a:p>
            <a:r>
              <a:rPr lang="en-US" altLang="ko-KR" sz="1100" dirty="0"/>
              <a:t>&lt;/body&gt;</a:t>
            </a:r>
          </a:p>
          <a:p>
            <a:r>
              <a:rPr lang="en-US" altLang="ko-KR" sz="1100" dirty="0"/>
              <a:t>&lt;/html&gt;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885102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 err="1" smtClean="0"/>
              <a:t>Logout.jsp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68364" y="1152983"/>
            <a:ext cx="8946541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altLang="ko-KR" sz="1100" dirty="0"/>
              <a:t>&lt;%@ page language=</a:t>
            </a:r>
            <a:r>
              <a:rPr lang="fr-FR" altLang="ko-KR" sz="1100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sz="1100" dirty="0" smtClean="0"/>
              <a:t> </a:t>
            </a:r>
            <a:r>
              <a:rPr lang="en-US" altLang="ko-KR" sz="1100" dirty="0" err="1"/>
              <a:t>pageEncoding</a:t>
            </a:r>
            <a:r>
              <a:rPr lang="en-US" altLang="ko-KR" sz="1100" dirty="0"/>
              <a:t>=</a:t>
            </a:r>
            <a:r>
              <a:rPr lang="en-US" altLang="ko-KR" sz="1100" i="1" dirty="0"/>
              <a:t>"UTF-8"%&gt;</a:t>
            </a:r>
          </a:p>
          <a:p>
            <a:pPr marL="0" indent="0">
              <a:buNone/>
            </a:pPr>
            <a:r>
              <a:rPr lang="en-US" altLang="ko-KR" sz="1100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sz="1100" dirty="0"/>
              <a:t>&lt;html&gt;</a:t>
            </a:r>
          </a:p>
          <a:p>
            <a:pPr marL="0" indent="0">
              <a:buNone/>
            </a:pPr>
            <a:r>
              <a:rPr lang="en-US" altLang="ko-KR" sz="1100" dirty="0"/>
              <a:t>&lt;head&gt;</a:t>
            </a:r>
          </a:p>
          <a:p>
            <a:pPr marL="0" indent="0">
              <a:buNone/>
            </a:pPr>
            <a:r>
              <a:rPr lang="en-US" altLang="ko-KR" sz="1100" dirty="0"/>
              <a:t>&lt;meta http-</a:t>
            </a:r>
            <a:r>
              <a:rPr lang="en-US" altLang="ko-KR" sz="1100" dirty="0" err="1"/>
              <a:t>equiv</a:t>
            </a:r>
            <a:r>
              <a:rPr lang="en-US" altLang="ko-KR" sz="1100" dirty="0"/>
              <a:t>=</a:t>
            </a:r>
            <a:r>
              <a:rPr lang="en-US" altLang="ko-KR" sz="1100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sz="1100" dirty="0"/>
              <a:t>&lt;title&gt;Insert title here&lt;/title&gt;</a:t>
            </a:r>
          </a:p>
          <a:p>
            <a:pPr marL="0" indent="0">
              <a:buNone/>
            </a:pPr>
            <a:r>
              <a:rPr lang="en-US" altLang="ko-KR" sz="1100" dirty="0"/>
              <a:t>&lt;/head&gt;</a:t>
            </a:r>
          </a:p>
          <a:p>
            <a:pPr marL="0" indent="0">
              <a:buNone/>
            </a:pPr>
            <a:r>
              <a:rPr lang="en-US" altLang="ko-KR" sz="1100" dirty="0"/>
              <a:t>&lt;body&gt;</a:t>
            </a:r>
          </a:p>
          <a:p>
            <a:pPr marL="0" indent="0">
              <a:buNone/>
            </a:pPr>
            <a:r>
              <a:rPr lang="en-US" altLang="ko-KR" sz="1100" dirty="0"/>
              <a:t>&lt;%</a:t>
            </a:r>
          </a:p>
          <a:p>
            <a:pPr marL="0" indent="0">
              <a:buNone/>
            </a:pPr>
            <a:r>
              <a:rPr lang="en-US" altLang="ko-KR" sz="1100" dirty="0" err="1"/>
              <a:t>session.invalidate</a:t>
            </a:r>
            <a:r>
              <a:rPr lang="en-US" altLang="ko-KR" sz="1100" dirty="0"/>
              <a:t>();</a:t>
            </a:r>
          </a:p>
          <a:p>
            <a:pPr marL="0" indent="0">
              <a:buNone/>
            </a:pPr>
            <a:r>
              <a:rPr lang="en-US" altLang="ko-KR" sz="1100" dirty="0"/>
              <a:t>%&gt;</a:t>
            </a:r>
          </a:p>
          <a:p>
            <a:pPr marL="0" indent="0">
              <a:buNone/>
            </a:pPr>
            <a:r>
              <a:rPr lang="en-US" altLang="ko-KR" sz="1100" dirty="0"/>
              <a:t>&lt;script&gt;</a:t>
            </a:r>
          </a:p>
          <a:p>
            <a:pPr marL="0" indent="0">
              <a:buNone/>
            </a:pPr>
            <a:r>
              <a:rPr lang="en-US" altLang="ko-KR" sz="1100" dirty="0"/>
              <a:t>alert("</a:t>
            </a:r>
            <a:r>
              <a:rPr lang="ko-KR" altLang="en-US" sz="1100" dirty="0"/>
              <a:t>로그아웃 되었습니다</a:t>
            </a:r>
            <a:r>
              <a:rPr lang="en-US" altLang="ko-KR" sz="1100" dirty="0"/>
              <a:t>");</a:t>
            </a:r>
          </a:p>
          <a:p>
            <a:pPr marL="0" indent="0">
              <a:buNone/>
            </a:pPr>
            <a:r>
              <a:rPr lang="en-US" altLang="ko-KR" sz="1100" dirty="0" err="1"/>
              <a:t>location.href</a:t>
            </a:r>
            <a:r>
              <a:rPr lang="en-US" altLang="ko-KR" sz="1100" dirty="0"/>
              <a:t>="</a:t>
            </a:r>
            <a:r>
              <a:rPr lang="en-US" altLang="ko-KR" sz="1100" dirty="0" err="1"/>
              <a:t>loginForm.jsp</a:t>
            </a:r>
            <a:r>
              <a:rPr lang="en-US" altLang="ko-KR" sz="1100" dirty="0"/>
              <a:t>"</a:t>
            </a:r>
          </a:p>
          <a:p>
            <a:pPr marL="0" indent="0">
              <a:buNone/>
            </a:pPr>
            <a:r>
              <a:rPr lang="en-US" altLang="ko-KR" sz="1100" dirty="0"/>
              <a:t>&lt;/script&gt;</a:t>
            </a:r>
          </a:p>
          <a:p>
            <a:pPr marL="0" indent="0">
              <a:buNone/>
            </a:pPr>
            <a:r>
              <a:rPr lang="en-US" altLang="ko-KR" sz="1100" dirty="0"/>
              <a:t>&lt;/body&gt;</a:t>
            </a:r>
          </a:p>
          <a:p>
            <a:pPr marL="0" indent="0">
              <a:buNone/>
            </a:pPr>
            <a:r>
              <a:rPr lang="en-US" altLang="ko-KR" sz="1100" dirty="0"/>
              <a:t>&lt;/html&gt;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39366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149</TotalTime>
  <Words>2348</Words>
  <Application>Microsoft Office PowerPoint</Application>
  <PresentationFormat>와이드스크린</PresentationFormat>
  <Paragraphs>465</Paragraphs>
  <Slides>13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8" baseType="lpstr">
      <vt:lpstr>맑은 고딕</vt:lpstr>
      <vt:lpstr>Arial</vt:lpstr>
      <vt:lpstr>Century Gothic</vt:lpstr>
      <vt:lpstr>Wingdings 3</vt:lpstr>
      <vt:lpstr>이온</vt:lpstr>
      <vt:lpstr>JSP 코드</vt:lpstr>
      <vt:lpstr>Delete Form.jsp</vt:lpstr>
      <vt:lpstr>Delete Pro.jsp(1)</vt:lpstr>
      <vt:lpstr>Delete Pro.jsp(2)</vt:lpstr>
      <vt:lpstr>List.jsp</vt:lpstr>
      <vt:lpstr>loginform.jsp</vt:lpstr>
      <vt:lpstr>testLogin.jsp</vt:lpstr>
      <vt:lpstr>Main.jsp</vt:lpstr>
      <vt:lpstr>Logout.jsp</vt:lpstr>
      <vt:lpstr>MemberForm.jsp</vt:lpstr>
      <vt:lpstr>memberPro.jsp</vt:lpstr>
      <vt:lpstr>UpdateForm.jsp</vt:lpstr>
      <vt:lpstr>UpdatePro.jsp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코드</dc:title>
  <dc:creator>Windows 사용자</dc:creator>
  <cp:lastModifiedBy>Windows 사용자</cp:lastModifiedBy>
  <cp:revision>24</cp:revision>
  <dcterms:created xsi:type="dcterms:W3CDTF">2018-06-11T00:57:03Z</dcterms:created>
  <dcterms:modified xsi:type="dcterms:W3CDTF">2018-06-20T01:28:02Z</dcterms:modified>
</cp:coreProperties>
</file>