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 bwMode="gray">
          <a:xfrm>
            <a:off x="11393715" y="5873327"/>
            <a:ext cx="798285" cy="987315"/>
          </a:xfrm>
          <a:custGeom>
            <a:avLst/>
            <a:gdLst>
              <a:gd name="connsiteX0" fmla="*/ 587828 w 598714"/>
              <a:gd name="connsiteY0" fmla="*/ 0 h 979714"/>
              <a:gd name="connsiteX1" fmla="*/ 598714 w 598714"/>
              <a:gd name="connsiteY1" fmla="*/ 979714 h 979714"/>
              <a:gd name="connsiteX2" fmla="*/ 174171 w 598714"/>
              <a:gd name="connsiteY2" fmla="*/ 968828 h 979714"/>
              <a:gd name="connsiteX3" fmla="*/ 0 w 598714"/>
              <a:gd name="connsiteY3" fmla="*/ 185057 h 979714"/>
              <a:gd name="connsiteX4" fmla="*/ 587828 w 598714"/>
              <a:gd name="connsiteY4" fmla="*/ 0 h 979714"/>
              <a:gd name="connsiteX0" fmla="*/ 595944 w 598714"/>
              <a:gd name="connsiteY0" fmla="*/ 0 h 984674"/>
              <a:gd name="connsiteX1" fmla="*/ 598714 w 598714"/>
              <a:gd name="connsiteY1" fmla="*/ 984674 h 984674"/>
              <a:gd name="connsiteX2" fmla="*/ 174171 w 598714"/>
              <a:gd name="connsiteY2" fmla="*/ 973788 h 984674"/>
              <a:gd name="connsiteX3" fmla="*/ 0 w 598714"/>
              <a:gd name="connsiteY3" fmla="*/ 190017 h 984674"/>
              <a:gd name="connsiteX4" fmla="*/ 595944 w 598714"/>
              <a:gd name="connsiteY4" fmla="*/ 0 h 984674"/>
              <a:gd name="connsiteX0" fmla="*/ 595944 w 598714"/>
              <a:gd name="connsiteY0" fmla="*/ 0 h 987315"/>
              <a:gd name="connsiteX1" fmla="*/ 598714 w 598714"/>
              <a:gd name="connsiteY1" fmla="*/ 984674 h 987315"/>
              <a:gd name="connsiteX2" fmla="*/ 179582 w 598714"/>
              <a:gd name="connsiteY2" fmla="*/ 987315 h 987315"/>
              <a:gd name="connsiteX3" fmla="*/ 0 w 598714"/>
              <a:gd name="connsiteY3" fmla="*/ 190017 h 987315"/>
              <a:gd name="connsiteX4" fmla="*/ 595944 w 598714"/>
              <a:gd name="connsiteY4" fmla="*/ 0 h 98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714" h="987315">
                <a:moveTo>
                  <a:pt x="595944" y="0"/>
                </a:moveTo>
                <a:cubicBezTo>
                  <a:pt x="596867" y="328225"/>
                  <a:pt x="597791" y="656449"/>
                  <a:pt x="598714" y="984674"/>
                </a:cubicBezTo>
                <a:lnTo>
                  <a:pt x="179582" y="987315"/>
                </a:lnTo>
                <a:lnTo>
                  <a:pt x="0" y="190017"/>
                </a:lnTo>
                <a:lnTo>
                  <a:pt x="59594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 bwMode="gray">
          <a:xfrm>
            <a:off x="10406744" y="2677887"/>
            <a:ext cx="1790009" cy="3298371"/>
          </a:xfrm>
          <a:custGeom>
            <a:avLst/>
            <a:gdLst>
              <a:gd name="connsiteX0" fmla="*/ 0 w 1338943"/>
              <a:gd name="connsiteY0" fmla="*/ 206828 h 3298371"/>
              <a:gd name="connsiteX1" fmla="*/ 1338943 w 1338943"/>
              <a:gd name="connsiteY1" fmla="*/ 0 h 3298371"/>
              <a:gd name="connsiteX2" fmla="*/ 1328057 w 1338943"/>
              <a:gd name="connsiteY2" fmla="*/ 3102428 h 3298371"/>
              <a:gd name="connsiteX3" fmla="*/ 718457 w 1338943"/>
              <a:gd name="connsiteY3" fmla="*/ 3298371 h 3298371"/>
              <a:gd name="connsiteX4" fmla="*/ 0 w 1338943"/>
              <a:gd name="connsiteY4" fmla="*/ 206828 h 3298371"/>
              <a:gd name="connsiteX0" fmla="*/ 0 w 1342507"/>
              <a:gd name="connsiteY0" fmla="*/ 206828 h 3298371"/>
              <a:gd name="connsiteX1" fmla="*/ 1338943 w 1342507"/>
              <a:gd name="connsiteY1" fmla="*/ 0 h 3298371"/>
              <a:gd name="connsiteX2" fmla="*/ 1338878 w 1342507"/>
              <a:gd name="connsiteY2" fmla="*/ 3097919 h 3298371"/>
              <a:gd name="connsiteX3" fmla="*/ 718457 w 1342507"/>
              <a:gd name="connsiteY3" fmla="*/ 3298371 h 3298371"/>
              <a:gd name="connsiteX4" fmla="*/ 0 w 1342507"/>
              <a:gd name="connsiteY4" fmla="*/ 206828 h 329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2507" h="3298371">
                <a:moveTo>
                  <a:pt x="0" y="206828"/>
                </a:moveTo>
                <a:lnTo>
                  <a:pt x="1338943" y="0"/>
                </a:lnTo>
                <a:cubicBezTo>
                  <a:pt x="1335314" y="1034143"/>
                  <a:pt x="1342507" y="2063776"/>
                  <a:pt x="1338878" y="3097919"/>
                </a:cubicBezTo>
                <a:lnTo>
                  <a:pt x="718457" y="3298371"/>
                </a:lnTo>
                <a:lnTo>
                  <a:pt x="0" y="2068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reeform 14"/>
          <p:cNvSpPr/>
          <p:nvPr/>
        </p:nvSpPr>
        <p:spPr bwMode="gray">
          <a:xfrm>
            <a:off x="-14515" y="2917372"/>
            <a:ext cx="11509829" cy="3940629"/>
          </a:xfrm>
          <a:custGeom>
            <a:avLst/>
            <a:gdLst>
              <a:gd name="connsiteX0" fmla="*/ 0 w 8632372"/>
              <a:gd name="connsiteY0" fmla="*/ 3940629 h 3940629"/>
              <a:gd name="connsiteX1" fmla="*/ 2732315 w 8632372"/>
              <a:gd name="connsiteY1" fmla="*/ 783772 h 3940629"/>
              <a:gd name="connsiteX2" fmla="*/ 7696200 w 8632372"/>
              <a:gd name="connsiteY2" fmla="*/ 0 h 3940629"/>
              <a:gd name="connsiteX3" fmla="*/ 8632372 w 8632372"/>
              <a:gd name="connsiteY3" fmla="*/ 3940629 h 3940629"/>
              <a:gd name="connsiteX4" fmla="*/ 0 w 8632372"/>
              <a:gd name="connsiteY4" fmla="*/ 3940629 h 394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2372" h="3940629">
                <a:moveTo>
                  <a:pt x="0" y="3940629"/>
                </a:moveTo>
                <a:lnTo>
                  <a:pt x="2732315" y="783772"/>
                </a:lnTo>
                <a:lnTo>
                  <a:pt x="7696200" y="0"/>
                </a:lnTo>
                <a:lnTo>
                  <a:pt x="8632372" y="3940629"/>
                </a:lnTo>
                <a:lnTo>
                  <a:pt x="0" y="3940629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865632" y="6419088"/>
            <a:ext cx="10460736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11558016" y="6419088"/>
            <a:ext cx="633984" cy="365760"/>
          </a:xfrm>
        </p:spPr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Freeform 8"/>
          <p:cNvSpPr/>
          <p:nvPr/>
        </p:nvSpPr>
        <p:spPr bwMode="gray">
          <a:xfrm>
            <a:off x="2363433" y="1"/>
            <a:ext cx="1747915" cy="1115627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936" h="1115627">
                <a:moveTo>
                  <a:pt x="0" y="0"/>
                </a:moveTo>
                <a:lnTo>
                  <a:pt x="435006" y="1115627"/>
                </a:lnTo>
                <a:lnTo>
                  <a:pt x="1310936" y="645111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reeform 7"/>
          <p:cNvSpPr/>
          <p:nvPr/>
        </p:nvSpPr>
        <p:spPr bwMode="gray">
          <a:xfrm>
            <a:off x="-7890" y="1"/>
            <a:ext cx="2693033" cy="1452979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 bwMode="gray">
          <a:xfrm>
            <a:off x="-4175" y="895611"/>
            <a:ext cx="2875420" cy="1399784"/>
          </a:xfrm>
          <a:custGeom>
            <a:avLst/>
            <a:gdLst>
              <a:gd name="connsiteX0" fmla="*/ 2048006 w 2148214"/>
              <a:gd name="connsiteY0" fmla="*/ 0 h 1399784"/>
              <a:gd name="connsiteX1" fmla="*/ 2148214 w 2148214"/>
              <a:gd name="connsiteY1" fmla="*/ 253652 h 1399784"/>
              <a:gd name="connsiteX2" fmla="*/ 0 w 2148214"/>
              <a:gd name="connsiteY2" fmla="*/ 1399784 h 1399784"/>
              <a:gd name="connsiteX3" fmla="*/ 0 w 2148214"/>
              <a:gd name="connsiteY3" fmla="*/ 676405 h 1399784"/>
              <a:gd name="connsiteX4" fmla="*/ 2048006 w 2148214"/>
              <a:gd name="connsiteY4" fmla="*/ 0 h 1399784"/>
              <a:gd name="connsiteX0" fmla="*/ 2048006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48006 w 2156565"/>
              <a:gd name="connsiteY4" fmla="*/ 0 h 1399784"/>
              <a:gd name="connsiteX0" fmla="*/ 2060532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60532 w 2156565"/>
              <a:gd name="connsiteY4" fmla="*/ 0 h 1399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565" h="1399784">
                <a:moveTo>
                  <a:pt x="2060532" y="0"/>
                </a:moveTo>
                <a:lnTo>
                  <a:pt x="2156565" y="247389"/>
                </a:lnTo>
                <a:lnTo>
                  <a:pt x="0" y="1399784"/>
                </a:lnTo>
                <a:lnTo>
                  <a:pt x="0" y="676405"/>
                </a:lnTo>
                <a:lnTo>
                  <a:pt x="206053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xfrm>
            <a:off x="48768" y="36576"/>
            <a:ext cx="2474976" cy="365760"/>
          </a:xfrm>
        </p:spPr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18" name="Oval 17"/>
          <p:cNvSpPr/>
          <p:nvPr/>
        </p:nvSpPr>
        <p:spPr bwMode="gray">
          <a:xfrm>
            <a:off x="101193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Oval 18"/>
          <p:cNvSpPr/>
          <p:nvPr/>
        </p:nvSpPr>
        <p:spPr bwMode="gray">
          <a:xfrm>
            <a:off x="107289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Oval 19"/>
          <p:cNvSpPr/>
          <p:nvPr/>
        </p:nvSpPr>
        <p:spPr bwMode="gray">
          <a:xfrm>
            <a:off x="113385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902208" y="1755648"/>
            <a:ext cx="10363200" cy="1069848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902208" y="2834640"/>
            <a:ext cx="8583168" cy="5943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1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488" y="128016"/>
            <a:ext cx="819302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27048"/>
            <a:ext cx="10972800" cy="459943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Oval 11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1764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 bwMode="gray">
          <a:xfrm flipH="1" flipV="1">
            <a:off x="9025831" y="6204296"/>
            <a:ext cx="1137093" cy="653704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  <a:gd name="connsiteX0" fmla="*/ 0 w 1310936"/>
              <a:gd name="connsiteY0" fmla="*/ 0 h 1063415"/>
              <a:gd name="connsiteX1" fmla="*/ 414592 w 1310936"/>
              <a:gd name="connsiteY1" fmla="*/ 1063415 h 1063415"/>
              <a:gd name="connsiteX2" fmla="*/ 1310936 w 1310936"/>
              <a:gd name="connsiteY2" fmla="*/ 645111 h 1063415"/>
              <a:gd name="connsiteX3" fmla="*/ 1222159 w 1310936"/>
              <a:gd name="connsiteY3" fmla="*/ 0 h 1063415"/>
              <a:gd name="connsiteX4" fmla="*/ 0 w 1310936"/>
              <a:gd name="connsiteY4" fmla="*/ 0 h 1063415"/>
              <a:gd name="connsiteX0" fmla="*/ 0 w 1328969"/>
              <a:gd name="connsiteY0" fmla="*/ 0 h 1063415"/>
              <a:gd name="connsiteX1" fmla="*/ 414592 w 1328969"/>
              <a:gd name="connsiteY1" fmla="*/ 1063415 h 1063415"/>
              <a:gd name="connsiteX2" fmla="*/ 1328969 w 1328969"/>
              <a:gd name="connsiteY2" fmla="*/ 764808 h 1063415"/>
              <a:gd name="connsiteX3" fmla="*/ 1222159 w 1328969"/>
              <a:gd name="connsiteY3" fmla="*/ 0 h 1063415"/>
              <a:gd name="connsiteX4" fmla="*/ 0 w 1328969"/>
              <a:gd name="connsiteY4" fmla="*/ 0 h 106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8969" h="1063415">
                <a:moveTo>
                  <a:pt x="0" y="0"/>
                </a:moveTo>
                <a:lnTo>
                  <a:pt x="414592" y="1063415"/>
                </a:lnTo>
                <a:lnTo>
                  <a:pt x="1328969" y="764808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 bwMode="gray">
          <a:xfrm flipH="1" flipV="1">
            <a:off x="9882508" y="5623560"/>
            <a:ext cx="2316480" cy="1234440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7" name="Group 6"/>
          <p:cNvGrpSpPr/>
          <p:nvPr/>
        </p:nvGrpSpPr>
        <p:grpSpPr bwMode="gray">
          <a:xfrm>
            <a:off x="-7891" y="0"/>
            <a:ext cx="3206496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gray">
          <a:xfrm>
            <a:off x="9339072" y="274639"/>
            <a:ext cx="224332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gray">
          <a:xfrm>
            <a:off x="609600" y="274639"/>
            <a:ext cx="8534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>
            <a:off x="609600" y="6583680"/>
            <a:ext cx="2844800" cy="228600"/>
          </a:xfrm>
        </p:spPr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560064" y="6583680"/>
            <a:ext cx="5486400" cy="2286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9351264" y="6583680"/>
            <a:ext cx="609600" cy="228600"/>
          </a:xfrm>
        </p:spPr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370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09728"/>
            <a:ext cx="79248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7048"/>
            <a:ext cx="10972800" cy="459943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Oval 11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7874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3438145"/>
            <a:ext cx="10314432" cy="135293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2706624" y="1929384"/>
            <a:ext cx="8558784" cy="1499616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10119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 bwMode="gray">
          <a:xfrm>
            <a:off x="16215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22311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650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488" y="73152"/>
            <a:ext cx="819302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Oval 11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Oval 12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2634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97408" y="1426464"/>
            <a:ext cx="5388864" cy="786384"/>
          </a:xfrm>
        </p:spPr>
        <p:txBody>
          <a:bodyPr anchor="b"/>
          <a:lstStyle>
            <a:lvl1pPr marL="0" indent="0">
              <a:buFont typeface="Arial" pitchFamily="34" charset="0"/>
              <a:buNone/>
              <a:defRPr sz="2400" b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7408" y="2240280"/>
            <a:ext cx="5401056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6132576" y="1426464"/>
            <a:ext cx="5388864" cy="786384"/>
          </a:xfrm>
        </p:spPr>
        <p:txBody>
          <a:bodyPr anchor="b"/>
          <a:lstStyle>
            <a:lvl1pPr marL="0" indent="0">
              <a:buNone/>
              <a:defRPr sz="2400" b="1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32576" y="2240280"/>
            <a:ext cx="5401056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Oval 9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Oval 14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464" y="73152"/>
            <a:ext cx="93390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4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464" y="109728"/>
            <a:ext cx="9339072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Oval 5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Oval 6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2834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103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gray">
          <a:xfrm>
            <a:off x="-7891" y="0"/>
            <a:ext cx="3206496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767071" y="411480"/>
            <a:ext cx="6864096" cy="1162050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64208"/>
            <a:ext cx="6815667" cy="47000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3440" y="1664208"/>
            <a:ext cx="3767328" cy="4690872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6343" y="6583680"/>
            <a:ext cx="2844800" cy="228600"/>
          </a:xfrm>
        </p:spPr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59200" y="6583680"/>
            <a:ext cx="6705600" cy="2286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Oval 10"/>
          <p:cNvSpPr/>
          <p:nvPr/>
        </p:nvSpPr>
        <p:spPr bwMode="gray">
          <a:xfrm>
            <a:off x="30114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Oval 11"/>
          <p:cNvSpPr/>
          <p:nvPr/>
        </p:nvSpPr>
        <p:spPr bwMode="gray">
          <a:xfrm>
            <a:off x="36210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Oval 12"/>
          <p:cNvSpPr/>
          <p:nvPr/>
        </p:nvSpPr>
        <p:spPr bwMode="gray">
          <a:xfrm>
            <a:off x="42306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37715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146048" y="502920"/>
            <a:ext cx="10204704" cy="566928"/>
          </a:xfrm>
        </p:spPr>
        <p:txBody>
          <a:bodyPr anchor="ctr">
            <a:normAutofit/>
          </a:bodyPr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6048" y="1170432"/>
            <a:ext cx="10192512" cy="4114800"/>
          </a:xfrm>
          <a:solidFill>
            <a:schemeClr val="accent6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146048" y="5385816"/>
            <a:ext cx="10204704" cy="7863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621792" y="658368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621792" y="5440680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2437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-1" y="6229431"/>
            <a:ext cx="1822764" cy="20984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7073" h="209846">
                <a:moveTo>
                  <a:pt x="0" y="0"/>
                </a:moveTo>
                <a:lnTo>
                  <a:pt x="1230086" y="21771"/>
                </a:lnTo>
                <a:lnTo>
                  <a:pt x="1367073" y="143886"/>
                </a:lnTo>
                <a:lnTo>
                  <a:pt x="521760" y="146472"/>
                </a:lnTo>
                <a:lnTo>
                  <a:pt x="507856" y="209846"/>
                </a:lnTo>
                <a:lnTo>
                  <a:pt x="1833" y="2083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Freeform 16"/>
          <p:cNvSpPr/>
          <p:nvPr/>
        </p:nvSpPr>
        <p:spPr bwMode="gray">
          <a:xfrm>
            <a:off x="749" y="6469524"/>
            <a:ext cx="1451972" cy="388477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8979" h="388477">
                <a:moveTo>
                  <a:pt x="310" y="697"/>
                </a:moveTo>
                <a:lnTo>
                  <a:pt x="498339" y="0"/>
                </a:lnTo>
                <a:lnTo>
                  <a:pt x="464654" y="104880"/>
                </a:lnTo>
                <a:lnTo>
                  <a:pt x="1028546" y="104448"/>
                </a:lnTo>
                <a:lnTo>
                  <a:pt x="1088979" y="388477"/>
                </a:lnTo>
                <a:lnTo>
                  <a:pt x="1035" y="386331"/>
                </a:lnTo>
                <a:cubicBezTo>
                  <a:pt x="0" y="256993"/>
                  <a:pt x="1345" y="130035"/>
                  <a:pt x="310" y="6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Freeform 17"/>
          <p:cNvSpPr/>
          <p:nvPr/>
        </p:nvSpPr>
        <p:spPr bwMode="gray">
          <a:xfrm>
            <a:off x="668880" y="6389202"/>
            <a:ext cx="6048469" cy="160684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6352" h="369387">
                <a:moveTo>
                  <a:pt x="48436" y="0"/>
                </a:moveTo>
                <a:lnTo>
                  <a:pt x="4536352" y="26326"/>
                </a:lnTo>
                <a:lnTo>
                  <a:pt x="4472120" y="299405"/>
                </a:lnTo>
                <a:lnTo>
                  <a:pt x="0" y="369388"/>
                </a:lnTo>
                <a:lnTo>
                  <a:pt x="48436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Freeform 18"/>
          <p:cNvSpPr/>
          <p:nvPr/>
        </p:nvSpPr>
        <p:spPr bwMode="gray">
          <a:xfrm>
            <a:off x="1411361" y="6550388"/>
            <a:ext cx="9519352" cy="318498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48436 w 4536352"/>
              <a:gd name="connsiteY0" fmla="*/ 0 h 369388"/>
              <a:gd name="connsiteX1" fmla="*/ 4536352 w 4536352"/>
              <a:gd name="connsiteY1" fmla="*/ 26326 h 369388"/>
              <a:gd name="connsiteX2" fmla="*/ 4507345 w 4536352"/>
              <a:gd name="connsiteY2" fmla="*/ 341536 h 369388"/>
              <a:gd name="connsiteX3" fmla="*/ 0 w 4536352"/>
              <a:gd name="connsiteY3" fmla="*/ 369388 h 369388"/>
              <a:gd name="connsiteX4" fmla="*/ 48436 w 4536352"/>
              <a:gd name="connsiteY4" fmla="*/ 0 h 369388"/>
              <a:gd name="connsiteX0" fmla="*/ 0 w 4601879"/>
              <a:gd name="connsiteY0" fmla="*/ 52440 h 343062"/>
              <a:gd name="connsiteX1" fmla="*/ 4601879 w 4601879"/>
              <a:gd name="connsiteY1" fmla="*/ 0 h 343062"/>
              <a:gd name="connsiteX2" fmla="*/ 4572872 w 4601879"/>
              <a:gd name="connsiteY2" fmla="*/ 315210 h 343062"/>
              <a:gd name="connsiteX3" fmla="*/ 65527 w 4601879"/>
              <a:gd name="connsiteY3" fmla="*/ 343062 h 343062"/>
              <a:gd name="connsiteX4" fmla="*/ 0 w 4601879"/>
              <a:gd name="connsiteY4" fmla="*/ 52440 h 343062"/>
              <a:gd name="connsiteX0" fmla="*/ 0 w 4563837"/>
              <a:gd name="connsiteY0" fmla="*/ 22845 h 343062"/>
              <a:gd name="connsiteX1" fmla="*/ 4563837 w 4563837"/>
              <a:gd name="connsiteY1" fmla="*/ 0 h 343062"/>
              <a:gd name="connsiteX2" fmla="*/ 4534830 w 4563837"/>
              <a:gd name="connsiteY2" fmla="*/ 315210 h 343062"/>
              <a:gd name="connsiteX3" fmla="*/ 27485 w 4563837"/>
              <a:gd name="connsiteY3" fmla="*/ 343062 h 343062"/>
              <a:gd name="connsiteX4" fmla="*/ 0 w 4563837"/>
              <a:gd name="connsiteY4" fmla="*/ 22845 h 343062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34830 w 4563837"/>
              <a:gd name="connsiteY2" fmla="*/ 315210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12005 w 4563837"/>
              <a:gd name="connsiteY2" fmla="*/ 328662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2315"/>
              <a:gd name="connsiteY0" fmla="*/ 30917 h 340372"/>
              <a:gd name="connsiteX1" fmla="*/ 4562315 w 4562315"/>
              <a:gd name="connsiteY1" fmla="*/ 0 h 340372"/>
              <a:gd name="connsiteX2" fmla="*/ 4512005 w 4562315"/>
              <a:gd name="connsiteY2" fmla="*/ 336734 h 340372"/>
              <a:gd name="connsiteX3" fmla="*/ 32050 w 4562315"/>
              <a:gd name="connsiteY3" fmla="*/ 340372 h 340372"/>
              <a:gd name="connsiteX4" fmla="*/ 0 w 4562315"/>
              <a:gd name="connsiteY4" fmla="*/ 30917 h 34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2315" h="340372">
                <a:moveTo>
                  <a:pt x="0" y="30917"/>
                </a:moveTo>
                <a:lnTo>
                  <a:pt x="4562315" y="0"/>
                </a:lnTo>
                <a:lnTo>
                  <a:pt x="4512005" y="336734"/>
                </a:lnTo>
                <a:lnTo>
                  <a:pt x="32050" y="340372"/>
                </a:lnTo>
                <a:lnTo>
                  <a:pt x="0" y="3091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Freeform 19"/>
          <p:cNvSpPr/>
          <p:nvPr/>
        </p:nvSpPr>
        <p:spPr bwMode="gray">
          <a:xfrm>
            <a:off x="6673851" y="6324681"/>
            <a:ext cx="1569095" cy="20002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0581" h="323214">
                <a:moveTo>
                  <a:pt x="379208" y="-1"/>
                </a:moveTo>
                <a:lnTo>
                  <a:pt x="4545802" y="53258"/>
                </a:lnTo>
                <a:lnTo>
                  <a:pt x="4670581" y="310948"/>
                </a:lnTo>
                <a:lnTo>
                  <a:pt x="0" y="323214"/>
                </a:lnTo>
                <a:lnTo>
                  <a:pt x="379208" y="-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Freeform 20"/>
          <p:cNvSpPr/>
          <p:nvPr/>
        </p:nvSpPr>
        <p:spPr bwMode="gray">
          <a:xfrm>
            <a:off x="8224171" y="6353256"/>
            <a:ext cx="3290141" cy="16668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9574" h="269345">
                <a:moveTo>
                  <a:pt x="0" y="-1"/>
                </a:moveTo>
                <a:lnTo>
                  <a:pt x="5289574" y="22476"/>
                </a:lnTo>
                <a:lnTo>
                  <a:pt x="4715043" y="237841"/>
                </a:lnTo>
                <a:lnTo>
                  <a:pt x="90402" y="269345"/>
                </a:lnTo>
                <a:lnTo>
                  <a:pt x="0" y="-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 bwMode="gray">
          <a:xfrm>
            <a:off x="11223081" y="6360400"/>
            <a:ext cx="791120" cy="149573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3982" h="241689">
                <a:moveTo>
                  <a:pt x="2696066" y="0"/>
                </a:moveTo>
                <a:lnTo>
                  <a:pt x="5883982" y="7086"/>
                </a:lnTo>
                <a:lnTo>
                  <a:pt x="3066102" y="241689"/>
                </a:lnTo>
                <a:lnTo>
                  <a:pt x="0" y="238564"/>
                </a:lnTo>
                <a:lnTo>
                  <a:pt x="269606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 bwMode="gray">
          <a:xfrm>
            <a:off x="10883358" y="6362781"/>
            <a:ext cx="1307596" cy="49521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  <a:gd name="connsiteX0" fmla="*/ 783321 w 5883982"/>
              <a:gd name="connsiteY0" fmla="*/ 0 h 238076"/>
              <a:gd name="connsiteX1" fmla="*/ 5883982 w 5883982"/>
              <a:gd name="connsiteY1" fmla="*/ 3473 h 238076"/>
              <a:gd name="connsiteX2" fmla="*/ 3066102 w 5883982"/>
              <a:gd name="connsiteY2" fmla="*/ 238076 h 238076"/>
              <a:gd name="connsiteX3" fmla="*/ 0 w 5883982"/>
              <a:gd name="connsiteY3" fmla="*/ 234951 h 238076"/>
              <a:gd name="connsiteX4" fmla="*/ 783321 w 5883982"/>
              <a:gd name="connsiteY4" fmla="*/ 0 h 238076"/>
              <a:gd name="connsiteX0" fmla="*/ 736088 w 5836749"/>
              <a:gd name="connsiteY0" fmla="*/ 0 h 238076"/>
              <a:gd name="connsiteX1" fmla="*/ 5836749 w 5836749"/>
              <a:gd name="connsiteY1" fmla="*/ 3473 h 238076"/>
              <a:gd name="connsiteX2" fmla="*/ 3018869 w 5836749"/>
              <a:gd name="connsiteY2" fmla="*/ 238076 h 238076"/>
              <a:gd name="connsiteX3" fmla="*/ 0 w 5836749"/>
              <a:gd name="connsiteY3" fmla="*/ 234951 h 238076"/>
              <a:gd name="connsiteX4" fmla="*/ 736088 w 5836749"/>
              <a:gd name="connsiteY4" fmla="*/ 0 h 238076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9725290 w 9725290"/>
              <a:gd name="connsiteY2" fmla="*/ 234464 h 234951"/>
              <a:gd name="connsiteX3" fmla="*/ 0 w 9725290"/>
              <a:gd name="connsiteY3" fmla="*/ 234951 h 234951"/>
              <a:gd name="connsiteX4" fmla="*/ 736088 w 9725290"/>
              <a:gd name="connsiteY4" fmla="*/ 0 h 234951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7111899 w 9725290"/>
              <a:gd name="connsiteY2" fmla="*/ 75858 h 234951"/>
              <a:gd name="connsiteX3" fmla="*/ 9725290 w 9725290"/>
              <a:gd name="connsiteY3" fmla="*/ 234464 h 234951"/>
              <a:gd name="connsiteX4" fmla="*/ 0 w 9725290"/>
              <a:gd name="connsiteY4" fmla="*/ 234951 h 234951"/>
              <a:gd name="connsiteX5" fmla="*/ 736088 w 9725290"/>
              <a:gd name="connsiteY5" fmla="*/ 0 h 234951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709463 w 9725290"/>
              <a:gd name="connsiteY2" fmla="*/ 0 h 368609"/>
              <a:gd name="connsiteX3" fmla="*/ 9725290 w 9725290"/>
              <a:gd name="connsiteY3" fmla="*/ 368122 h 368609"/>
              <a:gd name="connsiteX4" fmla="*/ 0 w 9725290"/>
              <a:gd name="connsiteY4" fmla="*/ 368609 h 368609"/>
              <a:gd name="connsiteX5" fmla="*/ 736088 w 9725290"/>
              <a:gd name="connsiteY5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7843941 w 9725290"/>
              <a:gd name="connsiteY2" fmla="*/ 63216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718680 w 9725290"/>
              <a:gd name="connsiteY1" fmla="*/ 135325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25290" h="368609">
                <a:moveTo>
                  <a:pt x="736088" y="133658"/>
                </a:moveTo>
                <a:lnTo>
                  <a:pt x="5718680" y="135325"/>
                </a:lnTo>
                <a:lnTo>
                  <a:pt x="9071878" y="1807"/>
                </a:lnTo>
                <a:lnTo>
                  <a:pt x="9709463" y="0"/>
                </a:lnTo>
                <a:lnTo>
                  <a:pt x="9725290" y="368122"/>
                </a:lnTo>
                <a:lnTo>
                  <a:pt x="0" y="368609"/>
                </a:lnTo>
                <a:lnTo>
                  <a:pt x="736088" y="13365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97536" y="6583680"/>
            <a:ext cx="284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1BC7970-DD29-46F0-9799-7BC6CBF59E3E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560064" y="6583680"/>
            <a:ext cx="670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11070336" y="6583680"/>
            <a:ext cx="609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EBE9857-2047-4FC3-BD08-A95C556320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275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tx2"/>
        </a:buClr>
        <a:buSzPct val="90000"/>
        <a:buFont typeface="Wingdings 3" pitchFamily="18" charset="2"/>
        <a:buChar char="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8232" y="1921692"/>
            <a:ext cx="10363200" cy="1069848"/>
          </a:xfrm>
        </p:spPr>
        <p:txBody>
          <a:bodyPr/>
          <a:lstStyle/>
          <a:p>
            <a:pPr algn="ctr"/>
            <a:r>
              <a:rPr lang="en-US" altLang="ko-KR" dirty="0" smtClean="0"/>
              <a:t>JSP </a:t>
            </a:r>
            <a:r>
              <a:rPr lang="ko-KR" altLang="en-US" dirty="0" smtClean="0"/>
              <a:t>기말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512058" y="3082290"/>
            <a:ext cx="8583168" cy="594360"/>
          </a:xfrm>
        </p:spPr>
        <p:txBody>
          <a:bodyPr/>
          <a:lstStyle/>
          <a:p>
            <a:pPr algn="ctr"/>
            <a:r>
              <a:rPr lang="en-US" altLang="ko-KR" dirty="0" smtClean="0"/>
              <a:t>B</a:t>
            </a:r>
            <a:r>
              <a:rPr lang="ko-KR" altLang="en-US" dirty="0" smtClean="0"/>
              <a:t>반 </a:t>
            </a:r>
            <a:r>
              <a:rPr lang="en-US" altLang="ko-KR" dirty="0" smtClean="0"/>
              <a:t>20172314  </a:t>
            </a:r>
            <a:r>
              <a:rPr lang="ko-KR" altLang="en-US" dirty="0" smtClean="0"/>
              <a:t>이 정 혁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9717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33600" y="109728"/>
            <a:ext cx="7924800" cy="1014222"/>
          </a:xfrm>
        </p:spPr>
        <p:txBody>
          <a:bodyPr/>
          <a:lstStyle/>
          <a:p>
            <a:r>
              <a:rPr lang="ko-KR" altLang="en-US" dirty="0" smtClean="0"/>
              <a:t>관 계 도</a:t>
            </a:r>
            <a:endParaRPr lang="ko-KR" altLang="en-US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9124808" y="4173417"/>
            <a:ext cx="2784187" cy="11390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&lt; </a:t>
            </a:r>
            <a:r>
              <a:rPr lang="ko-KR" altLang="en-US" sz="2000" dirty="0" smtClean="0">
                <a:solidFill>
                  <a:schemeClr val="tx1"/>
                </a:solidFill>
              </a:rPr>
              <a:t>리 스 트 </a:t>
            </a:r>
            <a:r>
              <a:rPr lang="en-US" altLang="ko-KR" sz="20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sz="600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9477041" y="4692369"/>
            <a:ext cx="2083517" cy="470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Main.jsp</a:t>
            </a:r>
            <a:endParaRPr lang="ko-KR" altLang="en-US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3086292" y="3740607"/>
            <a:ext cx="2537181" cy="20117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&lt; </a:t>
            </a:r>
            <a:r>
              <a:rPr lang="ko-KR" altLang="en-US" sz="2000" dirty="0" smtClean="0">
                <a:solidFill>
                  <a:schemeClr val="tx1"/>
                </a:solidFill>
              </a:rPr>
              <a:t>회원 정보 수정 </a:t>
            </a:r>
            <a:r>
              <a:rPr lang="en-US" altLang="ko-KR" sz="20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3438526" y="4410187"/>
            <a:ext cx="1898672" cy="494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UpdateForm.jsp</a:t>
            </a:r>
            <a:endParaRPr lang="ko-KR" altLang="en-US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3438526" y="5058950"/>
            <a:ext cx="1898672" cy="494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UpdatePro.jsp</a:t>
            </a:r>
            <a:endParaRPr lang="ko-KR" altLang="en-US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220511" y="1324017"/>
            <a:ext cx="2537181" cy="20117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&lt; </a:t>
            </a:r>
            <a:r>
              <a:rPr lang="ko-KR" altLang="en-US" sz="2000" dirty="0" smtClean="0">
                <a:solidFill>
                  <a:schemeClr val="tx1"/>
                </a:solidFill>
              </a:rPr>
              <a:t>회원가입 </a:t>
            </a:r>
            <a:r>
              <a:rPr lang="en-US" altLang="ko-KR" sz="20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572745" y="2009156"/>
            <a:ext cx="1898672" cy="494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MemberForm.jsp</a:t>
            </a:r>
            <a:endParaRPr lang="ko-KR" altLang="en-US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572745" y="2642360"/>
            <a:ext cx="1898672" cy="494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MemberPro.jsp</a:t>
            </a:r>
            <a:endParaRPr lang="ko-KR" altLang="en-US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6168851" y="3740607"/>
            <a:ext cx="2537181" cy="20117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&lt; </a:t>
            </a:r>
            <a:r>
              <a:rPr lang="ko-KR" altLang="en-US" sz="2000" dirty="0" smtClean="0">
                <a:solidFill>
                  <a:schemeClr val="tx1"/>
                </a:solidFill>
              </a:rPr>
              <a:t>회원 정보 삭제 </a:t>
            </a:r>
            <a:r>
              <a:rPr lang="en-US" altLang="ko-KR" sz="20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6521085" y="4388564"/>
            <a:ext cx="1898672" cy="494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DeleteForm.jsp</a:t>
            </a:r>
            <a:endParaRPr lang="ko-KR" altLang="en-US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6521085" y="5058950"/>
            <a:ext cx="1898672" cy="494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DeletePro.jsp</a:t>
            </a:r>
            <a:endParaRPr lang="ko-KR" altLang="en-US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3195901" y="1330570"/>
            <a:ext cx="2537181" cy="20117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&lt; </a:t>
            </a:r>
            <a:r>
              <a:rPr lang="ko-KR" altLang="en-US" sz="2000" dirty="0" smtClean="0">
                <a:solidFill>
                  <a:schemeClr val="tx1"/>
                </a:solidFill>
              </a:rPr>
              <a:t>로 그 인 </a:t>
            </a:r>
            <a:r>
              <a:rPr lang="en-US" altLang="ko-KR" sz="20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3548135" y="2015709"/>
            <a:ext cx="1898672" cy="494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LoginForm.jsp</a:t>
            </a:r>
            <a:endParaRPr lang="ko-KR" altLang="en-US" dirty="0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3548135" y="2648913"/>
            <a:ext cx="1898672" cy="4944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TestLogin.jsp</a:t>
            </a:r>
            <a:endParaRPr lang="ko-KR" altLang="en-US" dirty="0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6107247" y="1715447"/>
            <a:ext cx="2784187" cy="11390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&lt; </a:t>
            </a:r>
            <a:r>
              <a:rPr lang="ko-KR" altLang="en-US" sz="2000" dirty="0" smtClean="0">
                <a:solidFill>
                  <a:schemeClr val="tx1"/>
                </a:solidFill>
              </a:rPr>
              <a:t>메 인 </a:t>
            </a:r>
            <a:r>
              <a:rPr lang="en-US" altLang="ko-KR" sz="20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sz="600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6459480" y="2234399"/>
            <a:ext cx="2083517" cy="470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Main.jsp</a:t>
            </a:r>
            <a:endParaRPr lang="ko-KR" altLang="en-US" dirty="0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9124808" y="1715447"/>
            <a:ext cx="2784187" cy="11390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>
                <a:solidFill>
                  <a:schemeClr val="tx1"/>
                </a:solidFill>
              </a:rPr>
              <a:t>&lt; </a:t>
            </a:r>
            <a:r>
              <a:rPr lang="ko-KR" altLang="en-US" sz="2000" dirty="0" smtClean="0">
                <a:solidFill>
                  <a:schemeClr val="tx1"/>
                </a:solidFill>
              </a:rPr>
              <a:t>로그아웃 </a:t>
            </a:r>
            <a:r>
              <a:rPr lang="en-US" altLang="ko-KR" sz="20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sz="600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9477041" y="2234399"/>
            <a:ext cx="2083517" cy="470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Logout.jsp</a:t>
            </a:r>
            <a:endParaRPr lang="ko-KR" altLang="en-US" dirty="0"/>
          </a:p>
        </p:txBody>
      </p:sp>
      <p:cxnSp>
        <p:nvCxnSpPr>
          <p:cNvPr id="29" name="직선 화살표 연결선 28"/>
          <p:cNvCxnSpPr/>
          <p:nvPr/>
        </p:nvCxnSpPr>
        <p:spPr>
          <a:xfrm>
            <a:off x="5778160" y="2287004"/>
            <a:ext cx="305942" cy="6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>
            <a:off x="2837452" y="2300906"/>
            <a:ext cx="305942" cy="6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/>
          <p:nvPr/>
        </p:nvCxnSpPr>
        <p:spPr>
          <a:xfrm>
            <a:off x="8925849" y="2297629"/>
            <a:ext cx="164544" cy="6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/>
          <p:nvPr/>
        </p:nvCxnSpPr>
        <p:spPr>
          <a:xfrm flipH="1">
            <a:off x="4983982" y="2896130"/>
            <a:ext cx="2190541" cy="695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/>
          <p:nvPr/>
        </p:nvCxnSpPr>
        <p:spPr>
          <a:xfrm flipH="1">
            <a:off x="7264590" y="2929149"/>
            <a:ext cx="360980" cy="714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/>
          <p:nvPr/>
        </p:nvCxnSpPr>
        <p:spPr>
          <a:xfrm>
            <a:off x="8061339" y="2951180"/>
            <a:ext cx="1997061" cy="992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/>
          <p:nvPr/>
        </p:nvCxnSpPr>
        <p:spPr>
          <a:xfrm>
            <a:off x="8737417" y="4753080"/>
            <a:ext cx="3224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/>
          <p:nvPr/>
        </p:nvCxnSpPr>
        <p:spPr>
          <a:xfrm flipH="1">
            <a:off x="5785589" y="1371167"/>
            <a:ext cx="4663336" cy="102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10448925" y="1371167"/>
            <a:ext cx="0" cy="266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화살표 연결선 64"/>
          <p:cNvCxnSpPr/>
          <p:nvPr/>
        </p:nvCxnSpPr>
        <p:spPr>
          <a:xfrm flipH="1" flipV="1">
            <a:off x="5931131" y="2943149"/>
            <a:ext cx="911276" cy="689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화살표 연결선 66"/>
          <p:cNvCxnSpPr/>
          <p:nvPr/>
        </p:nvCxnSpPr>
        <p:spPr>
          <a:xfrm flipH="1" flipV="1">
            <a:off x="4237326" y="3342329"/>
            <a:ext cx="65692" cy="378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881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 과정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174" y="3789117"/>
            <a:ext cx="4634277" cy="2145401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7215" y="1573032"/>
            <a:ext cx="3682369" cy="142355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943" y="1057640"/>
            <a:ext cx="3624905" cy="245433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3450" y="1057640"/>
            <a:ext cx="3608210" cy="2454336"/>
          </a:xfrm>
          <a:prstGeom prst="rect">
            <a:avLst/>
          </a:prstGeom>
        </p:spPr>
      </p:pic>
      <p:cxnSp>
        <p:nvCxnSpPr>
          <p:cNvPr id="10" name="직선 화살표 연결선 9"/>
          <p:cNvCxnSpPr/>
          <p:nvPr/>
        </p:nvCxnSpPr>
        <p:spPr>
          <a:xfrm>
            <a:off x="3941378" y="2367513"/>
            <a:ext cx="463517" cy="148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16412" y="1529869"/>
            <a:ext cx="7434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정보 입력</a:t>
            </a:r>
            <a:endParaRPr lang="ko-KR" altLang="en-US" dirty="0"/>
          </a:p>
        </p:txBody>
      </p:sp>
      <p:cxnSp>
        <p:nvCxnSpPr>
          <p:cNvPr id="15" name="직선 화살표 연결선 14"/>
          <p:cNvCxnSpPr/>
          <p:nvPr/>
        </p:nvCxnSpPr>
        <p:spPr>
          <a:xfrm flipH="1">
            <a:off x="7230499" y="3112503"/>
            <a:ext cx="2118803" cy="1203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그림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9100" y="4380651"/>
            <a:ext cx="3093609" cy="155386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8606411" y="3979215"/>
            <a:ext cx="2361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로그인 </a:t>
            </a:r>
            <a:r>
              <a:rPr lang="ko-KR" altLang="en-US" dirty="0" err="1" smtClean="0"/>
              <a:t>실패시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알림창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32275" y="3221712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MemberForm.jsp</a:t>
            </a:r>
            <a:endParaRPr lang="ko-KR" alt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820788" y="3221711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MemberForm.jsp</a:t>
            </a:r>
            <a:endParaRPr lang="ko-KR" alt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10639535" y="2726424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MemberPro.jsp</a:t>
            </a:r>
            <a:endParaRPr lang="ko-KR" alt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10058399" y="5657519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LoginForm.jsp</a:t>
            </a:r>
            <a:endParaRPr lang="ko-KR" alt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984405" y="5630922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LoginForm.jsp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713552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 과정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472" y="1164491"/>
            <a:ext cx="5662822" cy="298646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613" y="3628771"/>
            <a:ext cx="4015173" cy="2451944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4042" y="1369068"/>
            <a:ext cx="4119948" cy="2176764"/>
          </a:xfrm>
          <a:prstGeom prst="rect">
            <a:avLst/>
          </a:prstGeom>
        </p:spPr>
      </p:pic>
      <p:cxnSp>
        <p:nvCxnSpPr>
          <p:cNvPr id="10" name="직선 화살표 연결선 9"/>
          <p:cNvCxnSpPr/>
          <p:nvPr/>
        </p:nvCxnSpPr>
        <p:spPr>
          <a:xfrm flipV="1">
            <a:off x="6056940" y="2266952"/>
            <a:ext cx="705810" cy="390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 flipH="1">
            <a:off x="4523927" y="4248118"/>
            <a:ext cx="568036" cy="706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307" y="3888112"/>
            <a:ext cx="3777282" cy="2132545"/>
          </a:xfrm>
          <a:prstGeom prst="rect">
            <a:avLst/>
          </a:prstGeom>
        </p:spPr>
      </p:pic>
      <p:cxnSp>
        <p:nvCxnSpPr>
          <p:cNvPr id="11" name="직선 화살표 연결선 10"/>
          <p:cNvCxnSpPr/>
          <p:nvPr/>
        </p:nvCxnSpPr>
        <p:spPr>
          <a:xfrm>
            <a:off x="4523927" y="5345084"/>
            <a:ext cx="1437367" cy="141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42610" y="3843720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Main.jsp</a:t>
            </a:r>
            <a:endParaRPr lang="ko-KR" alt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10267731" y="3268833"/>
            <a:ext cx="7462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List.jsp</a:t>
            </a:r>
            <a:endParaRPr lang="ko-KR" alt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014016" y="5743658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UpdatePro.jsp</a:t>
            </a:r>
            <a:endParaRPr lang="ko-KR" alt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3163889" y="5803716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UpdateForm.jsp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68582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889" y="4314305"/>
            <a:ext cx="3041762" cy="185693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 과정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464" y="4420660"/>
            <a:ext cx="4307903" cy="180932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8039" y="1240008"/>
            <a:ext cx="4452017" cy="2694139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918" y="1240008"/>
            <a:ext cx="5662822" cy="2986465"/>
          </a:xfrm>
          <a:prstGeom prst="rect">
            <a:avLst/>
          </a:prstGeom>
        </p:spPr>
      </p:pic>
      <p:cxnSp>
        <p:nvCxnSpPr>
          <p:cNvPr id="8" name="직선 화살표 연결선 7"/>
          <p:cNvCxnSpPr/>
          <p:nvPr/>
        </p:nvCxnSpPr>
        <p:spPr>
          <a:xfrm flipV="1">
            <a:off x="6056673" y="2157388"/>
            <a:ext cx="672433" cy="514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/>
          <p:nvPr/>
        </p:nvCxnSpPr>
        <p:spPr>
          <a:xfrm>
            <a:off x="365006" y="4420660"/>
            <a:ext cx="749795" cy="633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 flipV="1">
            <a:off x="5763086" y="5226145"/>
            <a:ext cx="512083" cy="33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78496" y="3908068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Main.jsp</a:t>
            </a:r>
            <a:endParaRPr lang="ko-KR" alt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4286123" y="5894236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DeleteForm.jsp</a:t>
            </a:r>
            <a:endParaRPr lang="ko-KR" alt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8394425" y="5738292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DeletePro.jsp</a:t>
            </a:r>
            <a:endParaRPr lang="ko-KR" alt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10396220" y="3374033"/>
            <a:ext cx="13592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 smtClean="0"/>
              <a:t>Logout.jsp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00252575"/>
      </p:ext>
    </p:extLst>
  </p:cSld>
  <p:clrMapOvr>
    <a:masterClrMapping/>
  </p:clrMapOvr>
</p:sld>
</file>

<file path=ppt/theme/theme1.xml><?xml version="1.0" encoding="utf-8"?>
<a:theme xmlns:a="http://schemas.openxmlformats.org/drawingml/2006/main" name="New_Education02">
  <a:themeElements>
    <a:clrScheme name="Education02">
      <a:dk1>
        <a:srgbClr val="000000"/>
      </a:dk1>
      <a:lt1>
        <a:srgbClr val="FFFFFF"/>
      </a:lt1>
      <a:dk2>
        <a:srgbClr val="006699"/>
      </a:dk2>
      <a:lt2>
        <a:srgbClr val="ECF0ED"/>
      </a:lt2>
      <a:accent1>
        <a:srgbClr val="DF3939"/>
      </a:accent1>
      <a:accent2>
        <a:srgbClr val="F0A73C"/>
      </a:accent2>
      <a:accent3>
        <a:srgbClr val="21A6C5"/>
      </a:accent3>
      <a:accent4>
        <a:srgbClr val="BEC936"/>
      </a:accent4>
      <a:accent5>
        <a:srgbClr val="ECB0B0"/>
      </a:accent5>
      <a:accent6>
        <a:srgbClr val="C1C1C1"/>
      </a:accent6>
      <a:hlink>
        <a:srgbClr val="0099CC"/>
      </a:hlink>
      <a:folHlink>
        <a:srgbClr val="D361AA"/>
      </a:folHlink>
    </a:clrScheme>
    <a:fontScheme name="Education02">
      <a:maj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ducation02">
      <a:fillStyleLst>
        <a:solidFill>
          <a:schemeClr val="phClr"/>
        </a:solidFill>
        <a:solidFill>
          <a:schemeClr val="phClr">
            <a:tint val="60000"/>
            <a:satMod val="150000"/>
          </a:schemeClr>
        </a:solidFill>
        <a:gradFill rotWithShape="1">
          <a:gsLst>
            <a:gs pos="0">
              <a:schemeClr val="phClr">
                <a:shade val="100000"/>
                <a:satMod val="100000"/>
              </a:schemeClr>
            </a:gs>
            <a:gs pos="100000">
              <a:schemeClr val="phClr">
                <a:shade val="70000"/>
                <a:satMod val="12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127000" dist="25400" dir="13500000">
              <a:srgbClr val="000000">
                <a:alpha val="80000"/>
              </a:srgbClr>
            </a:innerShdw>
          </a:effectLst>
        </a:effectStyle>
        <a:effectStyle>
          <a:effectLst>
            <a:innerShdw blurRad="254000" dist="25400" dir="13500000">
              <a:srgbClr val="000000">
                <a:alpha val="80000"/>
              </a:srgbClr>
            </a:innerShdw>
          </a:effectLst>
        </a:effectStyle>
        <a:effectStyle>
          <a:effectLst>
            <a:outerShdw blurRad="50800" dist="508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9000000"/>
            </a:lightRig>
          </a:scene3d>
          <a:sp3d contourW="35560" prstMaterial="matte">
            <a:bevelT w="4445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20000"/>
              </a:schemeClr>
            </a:gs>
            <a:gs pos="100000">
              <a:schemeClr val="phClr">
                <a:tint val="70000"/>
                <a:shade val="100000"/>
                <a:satMod val="3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8000"/>
                <a:satMod val="200000"/>
              </a:schemeClr>
            </a:gs>
            <a:gs pos="100000">
              <a:schemeClr val="phClr">
                <a:shade val="86000"/>
                <a:satMod val="140000"/>
                <a:lumMod val="90000"/>
              </a:schemeClr>
            </a:gs>
          </a:gsLst>
          <a:lin ang="33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TM10237559[[fn=교육 테마]]</Template>
  <TotalTime>310</TotalTime>
  <Words>76</Words>
  <Application>Microsoft Office PowerPoint</Application>
  <PresentationFormat>와이드스크린</PresentationFormat>
  <Paragraphs>54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HY그래픽M</vt:lpstr>
      <vt:lpstr>맑은 고딕</vt:lpstr>
      <vt:lpstr>Arial</vt:lpstr>
      <vt:lpstr>Candara</vt:lpstr>
      <vt:lpstr>Corbel</vt:lpstr>
      <vt:lpstr>Wingdings 3</vt:lpstr>
      <vt:lpstr>New_Education02</vt:lpstr>
      <vt:lpstr>JSP 기말 </vt:lpstr>
      <vt:lpstr>관 계 도</vt:lpstr>
      <vt:lpstr>실행 과정</vt:lpstr>
      <vt:lpstr>실행 과정</vt:lpstr>
      <vt:lpstr>실행 과정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43</cp:revision>
  <dcterms:created xsi:type="dcterms:W3CDTF">2018-06-19T17:22:53Z</dcterms:created>
  <dcterms:modified xsi:type="dcterms:W3CDTF">2018-06-20T02:16:28Z</dcterms:modified>
</cp:coreProperties>
</file>