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8450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115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085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612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305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190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398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9326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669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3627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697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CA116-D6F4-4FD5-91B4-20CDC5915A11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56716-B944-48EE-81B5-41D7E6B70F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9158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JSP </a:t>
            </a:r>
            <a:r>
              <a:rPr lang="ko-KR" altLang="en-US" dirty="0" smtClean="0"/>
              <a:t>과제 발표 </a:t>
            </a:r>
            <a:r>
              <a:rPr lang="en-US" altLang="ko-KR" dirty="0" smtClean="0"/>
              <a:t>PPT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20152508_</a:t>
            </a:r>
            <a:r>
              <a:rPr lang="ko-KR" altLang="en-US" dirty="0" smtClean="0"/>
              <a:t>황규식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642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4778263" y="2311704"/>
            <a:ext cx="2024743" cy="533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Login.Form.jsp</a:t>
            </a:r>
            <a:endParaRPr lang="ko-KR" altLang="en-US" b="1" dirty="0"/>
          </a:p>
        </p:txBody>
      </p:sp>
      <p:sp>
        <p:nvSpPr>
          <p:cNvPr id="4" name="TextBox 4"/>
          <p:cNvSpPr txBox="1"/>
          <p:nvPr/>
        </p:nvSpPr>
        <p:spPr>
          <a:xfrm>
            <a:off x="3499759" y="708051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b="1" dirty="0" smtClean="0"/>
              <a:t>회원가입 홈페이지 </a:t>
            </a:r>
            <a:r>
              <a:rPr lang="ko-KR" altLang="en-US" b="1" dirty="0" err="1" smtClean="0"/>
              <a:t>로직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1189264" y="3067687"/>
            <a:ext cx="2024743" cy="533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 err="1" smtClean="0"/>
              <a:t>MemberForm.jsp</a:t>
            </a:r>
            <a:endParaRPr lang="ko-KR" altLang="en-US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1189264" y="3847945"/>
            <a:ext cx="2024743" cy="533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Memberpro.jsp</a:t>
            </a:r>
            <a:endParaRPr lang="ko-KR" altLang="en-US" b="1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608365" y="5660568"/>
            <a:ext cx="2024743" cy="46923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list.jsp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4846863" y="5605257"/>
            <a:ext cx="2024743" cy="509527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748394" y="2218778"/>
            <a:ext cx="2884714" cy="2576234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4324350" y="1749779"/>
            <a:ext cx="2884714" cy="2948495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8885462" y="2095220"/>
            <a:ext cx="2024743" cy="533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update.jsp</a:t>
            </a:r>
            <a:endParaRPr lang="ko-KR" altLang="en-US" b="1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8885461" y="2875086"/>
            <a:ext cx="2024743" cy="533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updatepro.jsp</a:t>
            </a:r>
            <a:endParaRPr lang="ko-KR" altLang="en-US" b="1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8455477" y="1525470"/>
            <a:ext cx="2884714" cy="1983894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15" name="TextBox 17"/>
          <p:cNvSpPr txBox="1"/>
          <p:nvPr/>
        </p:nvSpPr>
        <p:spPr>
          <a:xfrm>
            <a:off x="1439636" y="2458567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6" name="TextBox 18"/>
          <p:cNvSpPr txBox="1"/>
          <p:nvPr/>
        </p:nvSpPr>
        <p:spPr>
          <a:xfrm>
            <a:off x="5083628" y="1948368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7" name="TextBox 19"/>
          <p:cNvSpPr txBox="1"/>
          <p:nvPr/>
        </p:nvSpPr>
        <p:spPr>
          <a:xfrm>
            <a:off x="9315448" y="1557980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정보수정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19" name="직선 화살표 연결선 18"/>
          <p:cNvCxnSpPr/>
          <p:nvPr/>
        </p:nvCxnSpPr>
        <p:spPr>
          <a:xfrm>
            <a:off x="10001248" y="2628620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모서리가 둥근 직사각형 20"/>
          <p:cNvSpPr/>
          <p:nvPr/>
        </p:nvSpPr>
        <p:spPr>
          <a:xfrm>
            <a:off x="8885462" y="4521931"/>
            <a:ext cx="2024743" cy="533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Delete.jsp</a:t>
            </a:r>
            <a:endParaRPr lang="ko-KR" altLang="en-US" b="1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8885461" y="5301797"/>
            <a:ext cx="2024743" cy="533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Deletepro.jsp</a:t>
            </a:r>
            <a:endParaRPr lang="ko-KR" altLang="en-US" b="1" dirty="0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8558891" y="3978236"/>
            <a:ext cx="2884714" cy="2031198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24" name="TextBox 52"/>
          <p:cNvSpPr txBox="1"/>
          <p:nvPr/>
        </p:nvSpPr>
        <p:spPr>
          <a:xfrm>
            <a:off x="9315448" y="3984691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err="1" smtClean="0"/>
              <a:t>회원삭제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25" name="직선 화살표 연결선 24"/>
          <p:cNvCxnSpPr/>
          <p:nvPr/>
        </p:nvCxnSpPr>
        <p:spPr>
          <a:xfrm>
            <a:off x="10001248" y="5055331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TextBox 81"/>
          <p:cNvSpPr txBox="1"/>
          <p:nvPr/>
        </p:nvSpPr>
        <p:spPr>
          <a:xfrm>
            <a:off x="2660150" y="1379665"/>
            <a:ext cx="3705905" cy="370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 smtClean="0"/>
              <a:t>회원가입 후 로그인 </a:t>
            </a:r>
            <a:endParaRPr lang="ko-KR" altLang="en-US" dirty="0"/>
          </a:p>
        </p:txBody>
      </p:sp>
      <p:cxnSp>
        <p:nvCxnSpPr>
          <p:cNvPr id="27" name="직선 화살표 연결선 26"/>
          <p:cNvCxnSpPr>
            <a:endCxn id="10" idx="3"/>
          </p:cNvCxnSpPr>
          <p:nvPr/>
        </p:nvCxnSpPr>
        <p:spPr>
          <a:xfrm flipH="1">
            <a:off x="3633108" y="3408486"/>
            <a:ext cx="691242" cy="984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 flipV="1">
            <a:off x="7319961" y="2886749"/>
            <a:ext cx="621848" cy="3371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>
            <a:off x="7319961" y="4033506"/>
            <a:ext cx="621848" cy="5436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/>
          <p:cNvCxnSpPr>
            <a:endCxn id="9" idx="0"/>
          </p:cNvCxnSpPr>
          <p:nvPr/>
        </p:nvCxnSpPr>
        <p:spPr>
          <a:xfrm>
            <a:off x="5807525" y="4717303"/>
            <a:ext cx="51710" cy="8879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모서리가 둥근 직사각형 31"/>
          <p:cNvSpPr/>
          <p:nvPr/>
        </p:nvSpPr>
        <p:spPr>
          <a:xfrm>
            <a:off x="4821008" y="3124284"/>
            <a:ext cx="2024743" cy="533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Login_Pro.jsp</a:t>
            </a:r>
            <a:endParaRPr lang="ko-KR" altLang="en-US" b="1" dirty="0"/>
          </a:p>
        </p:txBody>
      </p:sp>
      <p:sp>
        <p:nvSpPr>
          <p:cNvPr id="34" name="모서리가 둥근 직사각형 33"/>
          <p:cNvSpPr/>
          <p:nvPr/>
        </p:nvSpPr>
        <p:spPr>
          <a:xfrm>
            <a:off x="4795153" y="3976612"/>
            <a:ext cx="2024743" cy="533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Login.jsp</a:t>
            </a:r>
            <a:endParaRPr lang="ko-KR" altLang="en-US" b="1" dirty="0"/>
          </a:p>
        </p:txBody>
      </p:sp>
      <p:cxnSp>
        <p:nvCxnSpPr>
          <p:cNvPr id="40" name="직선 연결선 39"/>
          <p:cNvCxnSpPr>
            <a:stCxn id="3" idx="2"/>
            <a:endCxn id="32" idx="0"/>
          </p:cNvCxnSpPr>
          <p:nvPr/>
        </p:nvCxnSpPr>
        <p:spPr>
          <a:xfrm>
            <a:off x="5790635" y="2845104"/>
            <a:ext cx="42745" cy="279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>
            <a:stCxn id="32" idx="2"/>
            <a:endCxn id="34" idx="0"/>
          </p:cNvCxnSpPr>
          <p:nvPr/>
        </p:nvCxnSpPr>
        <p:spPr>
          <a:xfrm flipH="1">
            <a:off x="5807525" y="3657684"/>
            <a:ext cx="25855" cy="3189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>
            <a:stCxn id="6" idx="2"/>
            <a:endCxn id="7" idx="0"/>
          </p:cNvCxnSpPr>
          <p:nvPr/>
        </p:nvCxnSpPr>
        <p:spPr>
          <a:xfrm>
            <a:off x="2201636" y="3601087"/>
            <a:ext cx="0" cy="2468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endCxn id="8" idx="3"/>
          </p:cNvCxnSpPr>
          <p:nvPr/>
        </p:nvCxnSpPr>
        <p:spPr>
          <a:xfrm flipH="1">
            <a:off x="3633108" y="4577201"/>
            <a:ext cx="844299" cy="13179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48" y="298560"/>
            <a:ext cx="5705475" cy="3486150"/>
          </a:xfrm>
          <a:prstGeom prst="rect">
            <a:avLst/>
          </a:prstGeom>
        </p:spPr>
      </p:pic>
      <p:sp>
        <p:nvSpPr>
          <p:cNvPr id="4" name="오른쪽 화살표 3"/>
          <p:cNvSpPr/>
          <p:nvPr/>
        </p:nvSpPr>
        <p:spPr>
          <a:xfrm>
            <a:off x="3178309" y="3937928"/>
            <a:ext cx="3105807" cy="75674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106212" y="4958254"/>
            <a:ext cx="3957145" cy="9774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회원가입 버튼을 누르면</a:t>
            </a:r>
            <a:endParaRPr lang="en-US" altLang="ko-KR" dirty="0" smtClean="0"/>
          </a:p>
          <a:p>
            <a:pPr algn="ctr"/>
            <a:r>
              <a:rPr lang="en-US" altLang="ko-KR" dirty="0" err="1" smtClean="0"/>
              <a:t>Member_form.jsp</a:t>
            </a:r>
            <a:r>
              <a:rPr lang="ko-KR" altLang="en-US" dirty="0" smtClean="0"/>
              <a:t>로 이동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266" y="3310429"/>
            <a:ext cx="5543550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4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47" y="244530"/>
            <a:ext cx="5362575" cy="315277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7757" y="5261413"/>
            <a:ext cx="6353175" cy="781050"/>
          </a:xfrm>
          <a:prstGeom prst="rect">
            <a:avLst/>
          </a:prstGeom>
        </p:spPr>
      </p:pic>
      <p:sp>
        <p:nvSpPr>
          <p:cNvPr id="4" name="아래쪽 화살표 3"/>
          <p:cNvSpPr/>
          <p:nvPr/>
        </p:nvSpPr>
        <p:spPr>
          <a:xfrm>
            <a:off x="7788166" y="599090"/>
            <a:ext cx="1986455" cy="3752193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261241" y="4619297"/>
            <a:ext cx="3452649" cy="9774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데이터 베이스에 저장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486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" y="0"/>
            <a:ext cx="5514975" cy="342900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5830" y="3429000"/>
            <a:ext cx="5495925" cy="3200400"/>
          </a:xfrm>
          <a:prstGeom prst="rect">
            <a:avLst/>
          </a:prstGeom>
        </p:spPr>
      </p:pic>
      <p:sp>
        <p:nvSpPr>
          <p:cNvPr id="4" name="아래쪽 화살표 3"/>
          <p:cNvSpPr/>
          <p:nvPr/>
        </p:nvSpPr>
        <p:spPr>
          <a:xfrm>
            <a:off x="7725103" y="441435"/>
            <a:ext cx="1986455" cy="279049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087820" y="4572001"/>
            <a:ext cx="3452649" cy="9774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로그인 완료 화면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542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562600" cy="545782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728912"/>
            <a:ext cx="6400800" cy="762000"/>
          </a:xfrm>
          <a:prstGeom prst="rect">
            <a:avLst/>
          </a:prstGeom>
        </p:spPr>
      </p:pic>
      <p:sp>
        <p:nvSpPr>
          <p:cNvPr id="6" name="오른쪽 화살표 5"/>
          <p:cNvSpPr/>
          <p:nvPr/>
        </p:nvSpPr>
        <p:spPr>
          <a:xfrm>
            <a:off x="5885793" y="1415445"/>
            <a:ext cx="3105807" cy="75674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387661" y="4280337"/>
            <a:ext cx="3957145" cy="9774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데이터 변경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60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76875" cy="542925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8285" y="2714625"/>
            <a:ext cx="6210300" cy="800100"/>
          </a:xfrm>
          <a:prstGeom prst="rect">
            <a:avLst/>
          </a:prstGeom>
        </p:spPr>
      </p:pic>
      <p:sp>
        <p:nvSpPr>
          <p:cNvPr id="4" name="오른쪽 화살표 3"/>
          <p:cNvSpPr/>
          <p:nvPr/>
        </p:nvSpPr>
        <p:spPr>
          <a:xfrm>
            <a:off x="5885793" y="1415445"/>
            <a:ext cx="3105807" cy="75674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6387661" y="4280337"/>
            <a:ext cx="3957145" cy="9774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데이터 삭제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268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874" y="704193"/>
            <a:ext cx="5695950" cy="106680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575" y="4232876"/>
            <a:ext cx="9391650" cy="2333625"/>
          </a:xfrm>
          <a:prstGeom prst="rect">
            <a:avLst/>
          </a:prstGeom>
        </p:spPr>
      </p:pic>
      <p:sp>
        <p:nvSpPr>
          <p:cNvPr id="4" name="아래쪽 화살표 3"/>
          <p:cNvSpPr/>
          <p:nvPr/>
        </p:nvSpPr>
        <p:spPr>
          <a:xfrm>
            <a:off x="8166538" y="375745"/>
            <a:ext cx="1986455" cy="279049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788275" y="2722097"/>
            <a:ext cx="3452649" cy="9774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데이터 </a:t>
            </a:r>
            <a:r>
              <a:rPr lang="ko-KR" altLang="en-US" dirty="0" err="1" smtClean="0"/>
              <a:t>베이스내에</a:t>
            </a:r>
            <a:r>
              <a:rPr lang="ko-KR" altLang="en-US" dirty="0" smtClean="0"/>
              <a:t> 저장된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회원정보 불러오기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441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245476" y="1182415"/>
            <a:ext cx="10373710" cy="485577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000" dirty="0" smtClean="0"/>
              <a:t>이상입니다</a:t>
            </a:r>
            <a:r>
              <a:rPr lang="en-US" altLang="ko-KR" sz="5000" dirty="0" smtClean="0"/>
              <a:t>…</a:t>
            </a:r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343158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59</Words>
  <Application>Microsoft Office PowerPoint</Application>
  <PresentationFormat>와이드스크린</PresentationFormat>
  <Paragraphs>28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2" baseType="lpstr">
      <vt:lpstr>맑은 고딕</vt:lpstr>
      <vt:lpstr>Arial</vt:lpstr>
      <vt:lpstr>Office 테마</vt:lpstr>
      <vt:lpstr>JSP 과제 발표 PPT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과제 발표 PPT</dc:title>
  <dc:creator>Windows 사용자</dc:creator>
  <cp:lastModifiedBy>Windows 사용자</cp:lastModifiedBy>
  <cp:revision>18</cp:revision>
  <dcterms:created xsi:type="dcterms:W3CDTF">2018-06-19T03:32:36Z</dcterms:created>
  <dcterms:modified xsi:type="dcterms:W3CDTF">2018-06-19T04:00:45Z</dcterms:modified>
</cp:coreProperties>
</file>