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1492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52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50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72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7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301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57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2947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49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71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86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968FA-9813-449D-BAD0-7BD490091797}" type="datetimeFigureOut">
              <a:rPr lang="ko-KR" altLang="en-US" smtClean="0"/>
              <a:t>2019-06-20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E056B-EF02-4C6A-A216-288026CEA4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4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데이터 분석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범죄 데이터 분석</a:t>
            </a:r>
            <a:endParaRPr lang="en-US" altLang="ko-KR" dirty="0" smtClean="0"/>
          </a:p>
          <a:p>
            <a:r>
              <a:rPr lang="en-US" altLang="ko-KR" dirty="0" smtClean="0"/>
              <a:t>20142492 </a:t>
            </a:r>
            <a:r>
              <a:rPr lang="ko-KR" altLang="en-US" dirty="0" smtClean="0"/>
              <a:t>오창</a:t>
            </a:r>
            <a:r>
              <a:rPr lang="ko-KR" altLang="en-US" dirty="0"/>
              <a:t>민</a:t>
            </a:r>
          </a:p>
        </p:txBody>
      </p:sp>
    </p:spTree>
    <p:extLst>
      <p:ext uri="{BB962C8B-B14F-4D97-AF65-F5344CB8AC3E}">
        <p14:creationId xmlns:p14="http://schemas.microsoft.com/office/powerpoint/2010/main" val="74119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en-US" altLang="ko-KR" sz="1600" i="1" dirty="0"/>
              <a:t># </a:t>
            </a:r>
            <a:r>
              <a:rPr lang="en-US" altLang="ko-KR" sz="1600" i="1" dirty="0" err="1"/>
              <a:t>hist</a:t>
            </a:r>
            <a:r>
              <a:rPr lang="en-US" altLang="ko-KR" sz="1600" i="1" dirty="0"/>
              <a:t>(</a:t>
            </a:r>
            <a:r>
              <a:rPr lang="en-US" altLang="ko-KR" sz="1600" i="1" dirty="0" err="1"/>
              <a:t>df_tbl_violent$p_sum</a:t>
            </a:r>
            <a:r>
              <a:rPr lang="en-US" altLang="ko-KR" sz="1600" i="1" dirty="0"/>
              <a:t>, breaks=5) </a:t>
            </a:r>
            <a:endParaRPr lang="en-US" altLang="ko-KR" sz="1600" i="1" dirty="0" smtClean="0"/>
          </a:p>
          <a:p>
            <a:r>
              <a:rPr lang="en-US" altLang="ko-KR" sz="1600" dirty="0" smtClean="0"/>
              <a:t>g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ggplot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df_tbl_violent</a:t>
            </a:r>
            <a:r>
              <a:rPr lang="en-US" altLang="ko-KR" sz="1600" dirty="0" smtClean="0"/>
              <a:t>, </a:t>
            </a:r>
            <a:r>
              <a:rPr lang="en-US" altLang="ko-KR" sz="1600" dirty="0" err="1"/>
              <a:t>aes</a:t>
            </a:r>
            <a:r>
              <a:rPr lang="en-US" altLang="ko-KR" sz="1600" dirty="0"/>
              <a:t>(x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p_sum</a:t>
            </a:r>
            <a:r>
              <a:rPr lang="en-US" altLang="ko-KR" sz="1600" dirty="0" smtClean="0"/>
              <a:t>))</a:t>
            </a:r>
          </a:p>
          <a:p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geom_histogram</a:t>
            </a:r>
            <a:r>
              <a:rPr lang="en-US" altLang="ko-KR" sz="1600" dirty="0"/>
              <a:t>(</a:t>
            </a:r>
            <a:r>
              <a:rPr lang="en-US" altLang="ko-KR" sz="1600" dirty="0" err="1"/>
              <a:t>binwidth</a:t>
            </a:r>
            <a:r>
              <a:rPr lang="en-US" altLang="ko-KR" sz="1600" dirty="0"/>
              <a:t>=0.1)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xlim</a:t>
            </a:r>
            <a:r>
              <a:rPr lang="en-US" altLang="ko-KR" sz="1600" dirty="0"/>
              <a:t>(c(0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1))</a:t>
            </a:r>
            <a:r>
              <a:rPr lang="en-US" altLang="ko-KR" sz="1600" dirty="0" smtClean="0"/>
              <a:t> </a:t>
            </a:r>
          </a:p>
          <a:p>
            <a:r>
              <a:rPr lang="en-US" altLang="ko-KR" sz="1600" dirty="0" smtClean="0"/>
              <a:t>g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geom_density</a:t>
            </a:r>
            <a:r>
              <a:rPr lang="en-US" altLang="ko-KR" sz="1600" dirty="0"/>
              <a:t>()</a:t>
            </a:r>
            <a:r>
              <a:rPr lang="en-US" altLang="ko-KR" sz="1600" dirty="0" smtClean="0"/>
              <a:t> </a:t>
            </a:r>
          </a:p>
          <a:p>
            <a:r>
              <a:rPr lang="en-US" altLang="ko-KR" sz="1600" dirty="0" smtClean="0"/>
              <a:t>g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labs(title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국적별 비중에 대한 분포</a:t>
            </a:r>
            <a:r>
              <a:rPr lang="en-US" altLang="ko-KR" sz="1600" dirty="0"/>
              <a:t>"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x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비중</a:t>
            </a:r>
            <a:r>
              <a:rPr lang="en-US" altLang="ko-KR" sz="1600" dirty="0"/>
              <a:t>"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y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건수</a:t>
            </a:r>
            <a:r>
              <a:rPr lang="en-US" altLang="ko-KR" sz="1600" dirty="0"/>
              <a:t>")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smtClean="0"/>
              <a:t>g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theme(text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element_text</a:t>
            </a:r>
            <a:r>
              <a:rPr lang="en-US" altLang="ko-KR" sz="1600" dirty="0"/>
              <a:t>(family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 err="1"/>
              <a:t>나눔명조</a:t>
            </a:r>
            <a:r>
              <a:rPr lang="en-US" altLang="ko-KR" sz="1600" dirty="0"/>
              <a:t>"))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smtClean="0"/>
              <a:t>g</a:t>
            </a:r>
            <a:endParaRPr lang="ko-KR" altLang="en-US" sz="15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5651773" cy="2965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71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marL="0" indent="0" algn="ctr">
              <a:buNone/>
            </a:pPr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39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/>
          </a:p>
          <a:p>
            <a:r>
              <a:rPr lang="ko-KR" altLang="en-US" sz="2000" dirty="0" smtClean="0"/>
              <a:t>요즘 국내외에서 많은 범죄가 일어나고 있습니다</a:t>
            </a:r>
            <a:r>
              <a:rPr lang="en-US" altLang="ko-KR" sz="2000" dirty="0" smtClean="0"/>
              <a:t>.</a:t>
            </a:r>
          </a:p>
          <a:p>
            <a:r>
              <a:rPr lang="ko-KR" altLang="en-US" sz="2000" dirty="0" smtClean="0"/>
              <a:t>어떤 나라 국민이 </a:t>
            </a:r>
            <a:r>
              <a:rPr lang="ko-KR" altLang="en-US" sz="2000" dirty="0" err="1" smtClean="0"/>
              <a:t>어떤범죄를</a:t>
            </a:r>
            <a:r>
              <a:rPr lang="ko-KR" altLang="en-US" sz="2000" dirty="0" smtClean="0"/>
              <a:t> 더 많이 저지르는지 궁금해서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</a:t>
            </a:r>
            <a:r>
              <a:rPr lang="ko-KR" altLang="en-US" sz="2000" dirty="0" smtClean="0"/>
              <a:t>데이터 분석을 하게 되었습니다</a:t>
            </a:r>
            <a:r>
              <a:rPr lang="en-US" altLang="ko-KR" sz="2000" dirty="0" smtClean="0"/>
              <a:t>.</a:t>
            </a:r>
          </a:p>
        </p:txBody>
      </p:sp>
      <p:pic>
        <p:nvPicPr>
          <p:cNvPr id="1026" name="Picture 2" descr="ë²ì£ì ëí ì´ë¯¸ì§ ê²ìê²°ê³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47625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65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ko-KR" altLang="en-US" sz="3000" dirty="0" smtClean="0"/>
              <a:t>데이터 가공</a:t>
            </a:r>
            <a:r>
              <a:rPr lang="en-US" altLang="ko-KR" sz="3000" dirty="0" smtClean="0"/>
              <a:t>,</a:t>
            </a:r>
            <a:r>
              <a:rPr lang="ko-KR" altLang="en-US" sz="3000" dirty="0" smtClean="0"/>
              <a:t>편집</a:t>
            </a:r>
            <a:endParaRPr lang="en-US" altLang="ko-KR" sz="3000" dirty="0" smtClean="0"/>
          </a:p>
          <a:p>
            <a:pPr marL="0" indent="0">
              <a:buNone/>
            </a:pPr>
            <a:r>
              <a:rPr lang="en-US" altLang="ko-KR" sz="1600" dirty="0" smtClean="0"/>
              <a:t>a &lt;- </a:t>
            </a:r>
            <a:r>
              <a:rPr lang="en-US" altLang="ko-KR" sz="1600" dirty="0" err="1" smtClean="0"/>
              <a:t>read.table</a:t>
            </a:r>
            <a:r>
              <a:rPr lang="en-US" altLang="ko-KR" sz="1600" dirty="0" smtClean="0"/>
              <a:t>(pipe("</a:t>
            </a:r>
            <a:r>
              <a:rPr lang="en-US" altLang="ko-KR" sz="1600" dirty="0" err="1" smtClean="0"/>
              <a:t>pbpaste</a:t>
            </a:r>
            <a:r>
              <a:rPr lang="en-US" altLang="ko-KR" sz="1600" dirty="0" smtClean="0"/>
              <a:t>"), </a:t>
            </a:r>
            <a:r>
              <a:rPr lang="en-US" altLang="ko-KR" sz="1600" dirty="0" err="1" smtClean="0"/>
              <a:t>sep</a:t>
            </a:r>
            <a:r>
              <a:rPr lang="en-US" altLang="ko-KR" sz="1600" dirty="0" smtClean="0"/>
              <a:t>="\t", header=T) # clipboard </a:t>
            </a:r>
            <a:r>
              <a:rPr lang="ko-KR" altLang="en-US" sz="1600" dirty="0" smtClean="0"/>
              <a:t>내용을 읽는다</a:t>
            </a:r>
            <a:r>
              <a:rPr lang="en-US" altLang="ko-KR" sz="1600" dirty="0" smtClean="0"/>
              <a:t>. write.csv(x = a, file="../data/151003-criminal.csv") # </a:t>
            </a:r>
            <a:r>
              <a:rPr lang="ko-KR" altLang="en-US" sz="1600" dirty="0" smtClean="0"/>
              <a:t>파일로 저장한다</a:t>
            </a:r>
            <a:r>
              <a:rPr lang="en-US" altLang="ko-KR" sz="1600" dirty="0" smtClean="0"/>
              <a:t>.</a:t>
            </a:r>
          </a:p>
          <a:p>
            <a:pPr marL="0" indent="0">
              <a:buNone/>
            </a:pPr>
            <a:endParaRPr lang="en-US" altLang="ko-KR" sz="1600" dirty="0" smtClean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ko-KR" altLang="en-US" sz="1600" dirty="0"/>
              <a:t>데이터 적절성 </a:t>
            </a:r>
            <a:r>
              <a:rPr lang="ko-KR" altLang="en-US" sz="1600" dirty="0" smtClean="0"/>
              <a:t>확인</a:t>
            </a: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 err="1"/>
              <a:t>df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read.csv(file="../</a:t>
            </a:r>
            <a:r>
              <a:rPr lang="en-US" altLang="ko-KR" sz="1600" dirty="0" smtClean="0"/>
              <a:t>data/151003-criminal.csv")</a:t>
            </a:r>
          </a:p>
          <a:p>
            <a:pPr marL="0" indent="0">
              <a:buNone/>
            </a:pPr>
            <a:r>
              <a:rPr lang="en-US" altLang="ko-KR" sz="1600" dirty="0"/>
              <a:t>head(</a:t>
            </a:r>
            <a:r>
              <a:rPr lang="en-US" altLang="ko-KR" sz="1600" dirty="0" err="1"/>
              <a:t>df</a:t>
            </a:r>
            <a:r>
              <a:rPr lang="en-US" altLang="ko-KR" sz="1600" dirty="0"/>
              <a:t>)</a:t>
            </a:r>
            <a:r>
              <a:rPr lang="ko-KR" altLang="en-US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/>
              <a:t>자료의 앞부분을 조회한다</a:t>
            </a:r>
            <a:r>
              <a:rPr lang="en-US" altLang="ko-KR" sz="1600" i="1" dirty="0" smtClean="0"/>
              <a:t>.</a:t>
            </a:r>
          </a:p>
          <a:p>
            <a:pPr marL="0" indent="0">
              <a:buNone/>
            </a:pPr>
            <a:endParaRPr lang="en-US" altLang="ko-KR" sz="1500" dirty="0" smtClean="0"/>
          </a:p>
          <a:p>
            <a:pPr marL="0" indent="0">
              <a:buNone/>
            </a:pPr>
            <a:endParaRPr lang="en-US" altLang="ko-KR" sz="1500" dirty="0"/>
          </a:p>
          <a:p>
            <a:pPr marL="0" indent="0">
              <a:buNone/>
            </a:pPr>
            <a:endParaRPr lang="en-US" altLang="ko-KR" sz="1500" dirty="0" smtClean="0"/>
          </a:p>
          <a:p>
            <a:pPr marL="0" indent="0">
              <a:buNone/>
            </a:pPr>
            <a:r>
              <a:rPr lang="en-US" altLang="ko-KR" sz="1600" dirty="0"/>
              <a:t>tail(</a:t>
            </a:r>
            <a:r>
              <a:rPr lang="en-US" altLang="ko-KR" sz="1600" dirty="0" err="1"/>
              <a:t>df</a:t>
            </a:r>
            <a:r>
              <a:rPr lang="en-US" altLang="ko-KR" sz="1600" dirty="0"/>
              <a:t>)</a:t>
            </a:r>
            <a:r>
              <a:rPr lang="ko-KR" altLang="en-US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/>
              <a:t>자료의 </a:t>
            </a:r>
            <a:r>
              <a:rPr lang="ko-KR" altLang="en-US" sz="1600" i="1" dirty="0" smtClean="0"/>
              <a:t>끝부분을 </a:t>
            </a:r>
            <a:r>
              <a:rPr lang="ko-KR" altLang="en-US" sz="1600" i="1" dirty="0"/>
              <a:t>조회한다</a:t>
            </a:r>
            <a:r>
              <a:rPr lang="en-US" altLang="ko-KR" sz="1600" i="1" dirty="0"/>
              <a:t>.</a:t>
            </a:r>
            <a:endParaRPr lang="en-US" altLang="ko-KR" sz="15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995936" cy="251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16" y="4291410"/>
            <a:ext cx="4413075" cy="238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2500" y="4797152"/>
            <a:ext cx="3469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데이터 자료 참조</a:t>
            </a:r>
            <a:endParaRPr lang="en-US" altLang="ko-KR" dirty="0" smtClean="0"/>
          </a:p>
          <a:p>
            <a:r>
              <a:rPr lang="en-US" altLang="ko-KR" dirty="0" smtClean="0"/>
              <a:t>:</a:t>
            </a:r>
            <a:r>
              <a:rPr lang="en-US" altLang="ko-KR" dirty="0"/>
              <a:t>data source: </a:t>
            </a:r>
            <a:r>
              <a:rPr lang="ko-KR" altLang="en-US" dirty="0" smtClean="0"/>
              <a:t>공공데이터포털</a:t>
            </a:r>
            <a:endParaRPr lang="en-US" altLang="ko-KR" dirty="0" smtClean="0"/>
          </a:p>
          <a:p>
            <a:r>
              <a:rPr lang="en-US" altLang="ko-KR" dirty="0" smtClean="0"/>
              <a:t>2012</a:t>
            </a:r>
            <a:r>
              <a:rPr lang="ko-KR" altLang="en-US" dirty="0" smtClean="0"/>
              <a:t>범죄자 국적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92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ctr"/>
            <a:r>
              <a:rPr lang="ko-KR" altLang="en-US" sz="3000" dirty="0" err="1" smtClean="0"/>
              <a:t>컬럼</a:t>
            </a:r>
            <a:r>
              <a:rPr lang="ko-KR" altLang="en-US" sz="3000" dirty="0" smtClean="0"/>
              <a:t> 이름 조정</a:t>
            </a:r>
            <a:endParaRPr lang="en-US" altLang="ko-KR" sz="3000" dirty="0" smtClean="0"/>
          </a:p>
          <a:p>
            <a:r>
              <a:rPr lang="en-US" altLang="ko-KR" sz="2000" i="1" dirty="0"/>
              <a:t># </a:t>
            </a:r>
            <a:r>
              <a:rPr lang="ko-KR" altLang="en-US" sz="2000" i="1" dirty="0"/>
              <a:t>변경 전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names(</a:t>
            </a:r>
            <a:r>
              <a:rPr lang="en-US" altLang="ko-KR" sz="2000" dirty="0" err="1"/>
              <a:t>df</a:t>
            </a:r>
            <a:r>
              <a:rPr lang="en-US" altLang="ko-KR" sz="2000" dirty="0" smtClean="0"/>
              <a:t>)</a:t>
            </a:r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r>
              <a:rPr lang="en-US" altLang="ko-KR" sz="2000" i="1" dirty="0"/>
              <a:t># </a:t>
            </a:r>
            <a:r>
              <a:rPr lang="ko-KR" altLang="en-US" sz="2000" i="1" dirty="0"/>
              <a:t>변경 후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names(</a:t>
            </a:r>
            <a:r>
              <a:rPr lang="en-US" altLang="ko-KR" sz="2000" dirty="0" err="1"/>
              <a:t>df</a:t>
            </a:r>
            <a:r>
              <a:rPr lang="en-US" altLang="ko-KR" sz="2000" dirty="0"/>
              <a:t>)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&lt;-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gsub</a:t>
            </a:r>
            <a:r>
              <a:rPr lang="en-US" altLang="ko-KR" sz="2000" dirty="0"/>
              <a:t>("\\."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""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names(</a:t>
            </a:r>
            <a:r>
              <a:rPr lang="en-US" altLang="ko-KR" sz="2000" dirty="0" err="1"/>
              <a:t>df</a:t>
            </a:r>
            <a:r>
              <a:rPr lang="en-US" altLang="ko-KR" sz="2000" dirty="0"/>
              <a:t>))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names(</a:t>
            </a:r>
            <a:r>
              <a:rPr lang="en-US" altLang="ko-KR" sz="2000" dirty="0" err="1"/>
              <a:t>df</a:t>
            </a:r>
            <a:r>
              <a:rPr lang="en-US" altLang="ko-KR" sz="2000" dirty="0"/>
              <a:t>)</a:t>
            </a:r>
            <a:endParaRPr lang="en-US" altLang="ko-KR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45720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14" y="3068960"/>
            <a:ext cx="447675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54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/>
            <a:r>
              <a:rPr lang="ko-KR" altLang="en-US" dirty="0" smtClean="0"/>
              <a:t>데이터 편집</a:t>
            </a:r>
            <a:endParaRPr lang="en-US" altLang="ko-KR" dirty="0" smtClean="0"/>
          </a:p>
          <a:p>
            <a:r>
              <a:rPr lang="en-US" altLang="ko-KR" sz="2000" b="1" dirty="0"/>
              <a:t>library</a:t>
            </a:r>
            <a:r>
              <a:rPr lang="en-US" altLang="ko-KR" sz="2000" dirty="0"/>
              <a:t>(</a:t>
            </a:r>
            <a:r>
              <a:rPr lang="en-US" altLang="ko-KR" sz="2000" dirty="0" err="1"/>
              <a:t>dplyr</a:t>
            </a:r>
            <a:r>
              <a:rPr lang="en-US" altLang="ko-KR" sz="2000" dirty="0" smtClean="0"/>
              <a:t>)</a:t>
            </a:r>
          </a:p>
          <a:p>
            <a:r>
              <a:rPr lang="en-US" altLang="ko-KR" sz="2000" dirty="0" err="1"/>
              <a:t>df_tbl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&lt;-</a:t>
            </a:r>
            <a:r>
              <a:rPr lang="ko-KR" altLang="en-US" sz="2000" dirty="0" smtClean="0"/>
              <a:t> </a:t>
            </a:r>
            <a:r>
              <a:rPr lang="en-US" altLang="ko-KR" sz="2000" dirty="0" err="1"/>
              <a:t>tbl_df</a:t>
            </a:r>
            <a:r>
              <a:rPr lang="en-US" altLang="ko-KR" sz="2000" dirty="0"/>
              <a:t>(</a:t>
            </a:r>
            <a:r>
              <a:rPr lang="en-US" altLang="ko-KR" sz="2000" dirty="0" err="1"/>
              <a:t>df</a:t>
            </a:r>
            <a:r>
              <a:rPr lang="en-US" altLang="ko-KR" sz="2000" dirty="0" smtClean="0"/>
              <a:t>)</a:t>
            </a:r>
          </a:p>
          <a:p>
            <a:r>
              <a:rPr lang="ko-KR" altLang="en-US" sz="2000" dirty="0" smtClean="0"/>
              <a:t> </a:t>
            </a:r>
            <a:r>
              <a:rPr lang="en-US" altLang="ko-KR" sz="2000" dirty="0" err="1"/>
              <a:t>df_tbl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&lt;-</a:t>
            </a:r>
            <a:r>
              <a:rPr lang="ko-KR" altLang="en-US" sz="2000" dirty="0" smtClean="0"/>
              <a:t> </a:t>
            </a:r>
            <a:r>
              <a:rPr lang="en-US" altLang="ko-KR" sz="2000" dirty="0" err="1"/>
              <a:t>df_tbl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%&gt;%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filter(</a:t>
            </a:r>
            <a:r>
              <a:rPr lang="ko-KR" altLang="en-US" sz="2000" dirty="0" smtClean="0"/>
              <a:t>상세구분 </a:t>
            </a:r>
            <a:r>
              <a:rPr lang="en-US" altLang="ko-KR" sz="2000" dirty="0"/>
              <a:t>!=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"</a:t>
            </a:r>
            <a:r>
              <a:rPr lang="ko-KR" altLang="en-US" sz="2000" dirty="0"/>
              <a:t>소계</a:t>
            </a:r>
            <a:r>
              <a:rPr lang="en-US" altLang="ko-KR" sz="2000" dirty="0"/>
              <a:t>"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상세구분 </a:t>
            </a:r>
            <a:r>
              <a:rPr lang="en-US" altLang="ko-KR" sz="2000" dirty="0"/>
              <a:t>!=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"</a:t>
            </a:r>
            <a:r>
              <a:rPr lang="ko-KR" altLang="en-US" sz="2000" dirty="0"/>
              <a:t>총계</a:t>
            </a:r>
            <a:r>
              <a:rPr lang="en-US" altLang="ko-KR" sz="2000" dirty="0"/>
              <a:t>")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%&gt;%</a:t>
            </a:r>
            <a:r>
              <a:rPr lang="ko-KR" altLang="en-US" sz="2000" dirty="0" smtClean="0"/>
              <a:t> </a:t>
            </a:r>
            <a:r>
              <a:rPr lang="en-US" altLang="ko-KR" sz="2000" dirty="0"/>
              <a:t>select(-X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-</a:t>
            </a:r>
            <a:r>
              <a:rPr lang="ko-KR" altLang="en-US" sz="2000" dirty="0" smtClean="0"/>
              <a:t>총계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-</a:t>
            </a:r>
            <a:r>
              <a:rPr lang="ko-KR" altLang="en-US" sz="2000" dirty="0" smtClean="0"/>
              <a:t>외국인</a:t>
            </a:r>
            <a:r>
              <a:rPr lang="en-US" altLang="ko-KR" sz="2000" dirty="0"/>
              <a:t>)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b="1" dirty="0"/>
              <a:t>library</a:t>
            </a:r>
            <a:r>
              <a:rPr lang="en-US" altLang="ko-KR" sz="2000" dirty="0"/>
              <a:t>(</a:t>
            </a:r>
            <a:r>
              <a:rPr lang="en-US" altLang="ko-KR" sz="2000" dirty="0" err="1"/>
              <a:t>tidyr</a:t>
            </a:r>
            <a:r>
              <a:rPr lang="en-US" altLang="ko-KR" sz="2000" dirty="0" smtClean="0"/>
              <a:t>)</a:t>
            </a:r>
          </a:p>
          <a:p>
            <a:r>
              <a:rPr lang="en-US" altLang="ko-KR" sz="2000" dirty="0" smtClean="0"/>
              <a:t> </a:t>
            </a:r>
            <a:r>
              <a:rPr lang="en-US" altLang="ko-KR" sz="2000" dirty="0" err="1"/>
              <a:t>df_tbl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&lt;-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gather(</a:t>
            </a:r>
            <a:r>
              <a:rPr lang="en-US" altLang="ko-KR" sz="2000" dirty="0" err="1"/>
              <a:t>df_tbl</a:t>
            </a:r>
            <a:r>
              <a:rPr lang="en-US" altLang="ko-KR" sz="2000" dirty="0" smtClean="0"/>
              <a:t>, nation, </a:t>
            </a:r>
            <a:r>
              <a:rPr lang="en-US" altLang="ko-KR" sz="2000" dirty="0"/>
              <a:t>count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-</a:t>
            </a:r>
            <a:r>
              <a:rPr lang="ko-KR" altLang="en-US" sz="2000" dirty="0" smtClean="0"/>
              <a:t>구분</a:t>
            </a:r>
            <a:r>
              <a:rPr lang="en-US" altLang="ko-KR" sz="2000" dirty="0" smtClean="0"/>
              <a:t>, </a:t>
            </a:r>
            <a:r>
              <a:rPr lang="en-US" altLang="ko-KR" sz="2000" dirty="0"/>
              <a:t>-</a:t>
            </a:r>
            <a:r>
              <a:rPr lang="ko-KR" altLang="en-US" sz="2000" dirty="0" smtClean="0"/>
              <a:t> 상세구분</a:t>
            </a:r>
            <a:r>
              <a:rPr lang="en-US" altLang="ko-KR" sz="2000" dirty="0" smtClean="0"/>
              <a:t>)</a:t>
            </a:r>
          </a:p>
          <a:p>
            <a:r>
              <a:rPr lang="en-US" altLang="ko-KR" sz="2000" dirty="0"/>
              <a:t>head(</a:t>
            </a:r>
            <a:r>
              <a:rPr lang="en-US" altLang="ko-KR" sz="2000" dirty="0" err="1"/>
              <a:t>df_tbl</a:t>
            </a:r>
            <a:r>
              <a:rPr lang="en-US" altLang="ko-KR" sz="2000" dirty="0"/>
              <a:t>)</a:t>
            </a:r>
            <a:endParaRPr lang="en-US" altLang="ko-KR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7" y="2348880"/>
            <a:ext cx="856748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30575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343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en-US" altLang="ko-KR" sz="1600" dirty="0" err="1"/>
              <a:t>df_tbl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rename(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type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구분</a:t>
            </a:r>
            <a:r>
              <a:rPr lang="en-US" altLang="ko-KR" sz="1600" dirty="0" smtClean="0"/>
              <a:t>, </a:t>
            </a:r>
            <a:r>
              <a:rPr lang="en-US" altLang="ko-KR" sz="1600" dirty="0" err="1"/>
              <a:t>detail_type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상세구분</a:t>
            </a:r>
            <a:r>
              <a:rPr lang="en-US" altLang="ko-KR" sz="1600" dirty="0"/>
              <a:t>)</a:t>
            </a:r>
            <a:r>
              <a:rPr lang="ko-KR" altLang="en-US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 err="1"/>
              <a:t>컬럼명</a:t>
            </a:r>
            <a:r>
              <a:rPr lang="ko-KR" altLang="en-US" sz="1600" i="1" dirty="0"/>
              <a:t> 변경</a:t>
            </a:r>
            <a:r>
              <a:rPr lang="ko-KR" altLang="en-US" sz="1600" dirty="0" smtClean="0"/>
              <a:t> </a:t>
            </a:r>
            <a:r>
              <a:rPr lang="en-US" altLang="ko-KR" sz="1600" dirty="0" err="1"/>
              <a:t>df_tbl</a:t>
            </a:r>
            <a:r>
              <a:rPr lang="en-US" altLang="ko-KR" sz="1600" dirty="0"/>
              <a:t>[</a:t>
            </a:r>
            <a:r>
              <a:rPr lang="en-US" altLang="ko-KR" sz="1600" dirty="0" err="1"/>
              <a:t>df_tbl$count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"-"</a:t>
            </a:r>
            <a:r>
              <a:rPr lang="en-US" altLang="ko-KR" sz="1600" dirty="0" smtClean="0"/>
              <a:t>,</a:t>
            </a:r>
            <a:r>
              <a:rPr lang="en-US" altLang="ko-KR" sz="1600" dirty="0"/>
              <a:t>]$count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NA</a:t>
            </a:r>
            <a:r>
              <a:rPr lang="en-US" altLang="ko-KR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 err="1"/>
              <a:t>결측치</a:t>
            </a:r>
            <a:r>
              <a:rPr lang="ko-KR" altLang="en-US" sz="1600" i="1" dirty="0"/>
              <a:t> 처리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err="1" smtClean="0"/>
              <a:t>df_tbl$count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as.integer</a:t>
            </a:r>
            <a:r>
              <a:rPr lang="en-US" altLang="ko-KR" sz="1600" dirty="0"/>
              <a:t>(</a:t>
            </a:r>
            <a:r>
              <a:rPr lang="en-US" altLang="ko-KR" sz="1600" dirty="0" err="1"/>
              <a:t>gsub</a:t>
            </a:r>
            <a:r>
              <a:rPr lang="en-US" altLang="ko-KR" sz="1600" dirty="0"/>
              <a:t>(","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""</a:t>
            </a:r>
            <a:r>
              <a:rPr lang="en-US" altLang="ko-KR" sz="1600" dirty="0" smtClean="0"/>
              <a:t>, </a:t>
            </a:r>
            <a:r>
              <a:rPr lang="en-US" altLang="ko-KR" sz="1600" dirty="0" err="1" smtClean="0"/>
              <a:t>df_tbl$count</a:t>
            </a:r>
            <a:r>
              <a:rPr lang="en-US" altLang="ko-KR" sz="1600" dirty="0"/>
              <a:t>))</a:t>
            </a:r>
            <a:r>
              <a:rPr lang="en-US" altLang="ko-KR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/>
              <a:t>숫자 형태로 </a:t>
            </a:r>
            <a:r>
              <a:rPr lang="ko-KR" altLang="en-US" sz="1600" i="1" dirty="0" smtClean="0"/>
              <a:t>변환</a:t>
            </a:r>
            <a:endParaRPr lang="en-US" altLang="ko-KR" sz="1600" i="1" dirty="0" smtClean="0"/>
          </a:p>
          <a:p>
            <a:endParaRPr lang="en-US" altLang="ko-KR" sz="1600" i="1" dirty="0"/>
          </a:p>
          <a:p>
            <a:r>
              <a:rPr lang="en-US" altLang="ko-KR" sz="1600" dirty="0" err="1"/>
              <a:t>str</a:t>
            </a:r>
            <a:r>
              <a:rPr lang="en-US" altLang="ko-KR" sz="1600" dirty="0"/>
              <a:t>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/>
          </a:p>
          <a:p>
            <a:endParaRPr lang="ko-KR" altLang="en-US" sz="1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99659"/>
            <a:ext cx="5972175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67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ctr"/>
            <a:r>
              <a:rPr lang="ko-KR" altLang="en-US" dirty="0" smtClean="0"/>
              <a:t>그래프를 통한 자료의 이해</a:t>
            </a:r>
            <a:endParaRPr lang="en-US" altLang="ko-KR" dirty="0" smtClean="0"/>
          </a:p>
          <a:p>
            <a:r>
              <a:rPr lang="en-US" altLang="ko-KR" sz="1600" dirty="0"/>
              <a:t>type: </a:t>
            </a:r>
            <a:r>
              <a:rPr lang="ko-KR" altLang="en-US" sz="1600" dirty="0"/>
              <a:t>범죄유형</a:t>
            </a:r>
          </a:p>
          <a:p>
            <a:r>
              <a:rPr lang="en-US" altLang="ko-KR" sz="1600" dirty="0"/>
              <a:t>count: </a:t>
            </a:r>
            <a:r>
              <a:rPr lang="ko-KR" altLang="en-US" sz="1600" dirty="0"/>
              <a:t>범죄건수</a:t>
            </a:r>
          </a:p>
          <a:p>
            <a:r>
              <a:rPr lang="en-US" altLang="ko-KR" sz="1600" dirty="0"/>
              <a:t>nation: </a:t>
            </a:r>
            <a:r>
              <a:rPr lang="ko-KR" altLang="en-US" sz="1600" dirty="0"/>
              <a:t>국적 구분</a:t>
            </a:r>
          </a:p>
          <a:p>
            <a:r>
              <a:rPr lang="en-US" altLang="ko-KR" sz="1600" dirty="0"/>
              <a:t>nation: </a:t>
            </a:r>
            <a:r>
              <a:rPr lang="ko-KR" altLang="en-US" sz="1600" dirty="0"/>
              <a:t>국적 구분</a:t>
            </a:r>
          </a:p>
          <a:p>
            <a:r>
              <a:rPr lang="en-US" altLang="ko-KR" sz="1600" b="1" dirty="0"/>
              <a:t>library</a:t>
            </a:r>
            <a:r>
              <a:rPr lang="en-US" altLang="ko-KR" sz="1600" dirty="0"/>
              <a:t>(ggplot2)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ggplot</a:t>
            </a:r>
            <a:r>
              <a:rPr lang="en-US" altLang="ko-KR" sz="1600" dirty="0"/>
              <a:t>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, </a:t>
            </a:r>
            <a:r>
              <a:rPr lang="en-US" altLang="ko-KR" sz="1600" dirty="0" err="1"/>
              <a:t>aes</a:t>
            </a:r>
            <a:r>
              <a:rPr lang="en-US" altLang="ko-KR" sz="1600" dirty="0"/>
              <a:t>(x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type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y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count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fill=nation))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geom_bar</a:t>
            </a:r>
            <a:r>
              <a:rPr lang="en-US" altLang="ko-KR" sz="1600" dirty="0"/>
              <a:t>(stat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"identity</a:t>
            </a:r>
            <a:r>
              <a:rPr lang="en-US" altLang="ko-KR" sz="1600" dirty="0" smtClean="0"/>
              <a:t>")</a:t>
            </a:r>
          </a:p>
          <a:p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labs(title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범죄유형별 건수</a:t>
            </a:r>
            <a:r>
              <a:rPr lang="en-US" altLang="ko-KR" sz="1600" dirty="0"/>
              <a:t>"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x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범죄유형</a:t>
            </a:r>
            <a:r>
              <a:rPr lang="en-US" altLang="ko-KR" sz="1600" dirty="0"/>
              <a:t>"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y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건수</a:t>
            </a:r>
            <a:r>
              <a:rPr lang="en-US" altLang="ko-KR" sz="1600" dirty="0" smtClean="0"/>
              <a:t>")</a:t>
            </a:r>
          </a:p>
          <a:p>
            <a:r>
              <a:rPr lang="ko-KR" altLang="en-US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+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theme(text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element_text</a:t>
            </a:r>
            <a:r>
              <a:rPr lang="en-US" altLang="ko-KR" sz="1600" dirty="0"/>
              <a:t>(family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 err="1"/>
              <a:t>나눔명조</a:t>
            </a:r>
            <a:r>
              <a:rPr lang="en-US" altLang="ko-KR" sz="1600" dirty="0"/>
              <a:t>"))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g</a:t>
            </a:r>
            <a:endParaRPr lang="ko-KR" altLang="en-US" sz="15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682942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1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en-US" altLang="ko-KR" sz="1600" i="1" dirty="0"/>
              <a:t># </a:t>
            </a:r>
            <a:r>
              <a:rPr lang="ko-KR" altLang="en-US" sz="1600" i="1" dirty="0"/>
              <a:t>범죄 유형별 </a:t>
            </a:r>
            <a:r>
              <a:rPr lang="ko-KR" altLang="en-US" sz="1600" i="1" dirty="0" err="1"/>
              <a:t>그룹핑하고</a:t>
            </a:r>
            <a:r>
              <a:rPr lang="ko-KR" altLang="en-US" sz="1600" i="1" dirty="0"/>
              <a:t> 전체 건수를 </a:t>
            </a:r>
            <a:r>
              <a:rPr lang="ko-KR" altLang="en-US" sz="1600" i="1" dirty="0" err="1"/>
              <a:t>카운팅한다</a:t>
            </a:r>
            <a:r>
              <a:rPr lang="en-US" altLang="ko-KR" sz="1600" i="1" dirty="0"/>
              <a:t>.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r>
              <a:rPr lang="en-US" altLang="ko-KR" sz="1600" dirty="0" smtClean="0"/>
              <a:t>a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%&gt;%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group_by</a:t>
            </a:r>
            <a:r>
              <a:rPr lang="en-US" altLang="ko-KR" sz="1600" dirty="0"/>
              <a:t>(type)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%&gt;%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summarize(</a:t>
            </a:r>
            <a:r>
              <a:rPr lang="en-US" altLang="ko-KR" sz="1600" dirty="0" err="1"/>
              <a:t>cnt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sum(count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na.rm=TRUE</a:t>
            </a:r>
            <a:r>
              <a:rPr lang="en-US" altLang="ko-KR" sz="1600" dirty="0" smtClean="0"/>
              <a:t>))</a:t>
            </a:r>
          </a:p>
          <a:p>
            <a:endParaRPr lang="en-US" altLang="ko-KR" sz="1500" dirty="0" smtClean="0"/>
          </a:p>
          <a:p>
            <a:r>
              <a:rPr lang="ko-KR" altLang="en-US" sz="1500" dirty="0" err="1" smtClean="0"/>
              <a:t>국제별</a:t>
            </a:r>
            <a:r>
              <a:rPr lang="ko-KR" altLang="en-US" sz="1500" dirty="0" smtClean="0"/>
              <a:t> 전체 건수</a:t>
            </a:r>
            <a:endParaRPr lang="en-US" altLang="ko-KR" sz="1500" dirty="0" smtClean="0"/>
          </a:p>
          <a:p>
            <a:r>
              <a:rPr lang="en-US" altLang="ko-KR" sz="1600" i="1" dirty="0"/>
              <a:t># </a:t>
            </a:r>
            <a:r>
              <a:rPr lang="ko-KR" altLang="en-US" sz="1600" i="1" dirty="0"/>
              <a:t>국적별 전체 건수를 </a:t>
            </a:r>
            <a:r>
              <a:rPr lang="ko-KR" altLang="en-US" sz="1600" i="1" dirty="0" err="1"/>
              <a:t>카운팅</a:t>
            </a:r>
            <a:r>
              <a:rPr lang="ko-KR" altLang="en-US" sz="1600" dirty="0" smtClean="0"/>
              <a:t> </a:t>
            </a:r>
            <a:r>
              <a:rPr lang="en-US" altLang="ko-KR" sz="1600" dirty="0" err="1"/>
              <a:t>nation_count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aggregate(count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~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nation</a:t>
            </a:r>
            <a:r>
              <a:rPr lang="en-US" altLang="ko-KR" sz="1600" dirty="0" smtClean="0"/>
              <a:t>, 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FUN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"sum"</a:t>
            </a:r>
            <a:r>
              <a:rPr lang="en-US" altLang="ko-KR" sz="1600" dirty="0" smtClean="0"/>
              <a:t>, </a:t>
            </a:r>
            <a:r>
              <a:rPr lang="en-US" altLang="ko-KR" sz="1600" dirty="0" err="1"/>
              <a:t>na.action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na.omit</a:t>
            </a:r>
            <a:r>
              <a:rPr lang="en-US" altLang="ko-KR" sz="1600" dirty="0" smtClean="0"/>
              <a:t>)</a:t>
            </a:r>
          </a:p>
          <a:p>
            <a:r>
              <a:rPr lang="en-US" altLang="ko-KR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/>
              <a:t>전체 건수 기준으로 정렬</a:t>
            </a:r>
            <a:r>
              <a:rPr lang="ko-KR" altLang="en-US" sz="1600" dirty="0" smtClean="0"/>
              <a:t> </a:t>
            </a:r>
            <a:r>
              <a:rPr lang="en-US" altLang="ko-KR" sz="1600" dirty="0" err="1"/>
              <a:t>nation_count</a:t>
            </a:r>
            <a:r>
              <a:rPr lang="en-US" altLang="ko-KR" sz="1600" dirty="0"/>
              <a:t>[order(</a:t>
            </a:r>
            <a:r>
              <a:rPr lang="en-US" altLang="ko-KR" sz="1600" dirty="0" err="1"/>
              <a:t>nation_count$count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decreasing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TRUE)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]</a:t>
            </a:r>
            <a:endParaRPr lang="ko-KR" altLang="en-US" sz="1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220027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17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en-US" altLang="ko-KR" sz="1600" dirty="0" err="1"/>
              <a:t>df_tbl$n_total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0</a:t>
            </a:r>
            <a:r>
              <a:rPr lang="en-US" altLang="ko-KR" sz="1600" dirty="0" smtClean="0"/>
              <a:t> </a:t>
            </a:r>
            <a:r>
              <a:rPr lang="en-US" altLang="ko-KR" sz="1600" i="1" dirty="0"/>
              <a:t># </a:t>
            </a:r>
            <a:r>
              <a:rPr lang="ko-KR" altLang="en-US" sz="1600" i="1" dirty="0"/>
              <a:t>중요</a:t>
            </a:r>
            <a:r>
              <a:rPr lang="en-US" altLang="ko-KR" sz="1600" i="1" dirty="0"/>
              <a:t>! </a:t>
            </a:r>
            <a:r>
              <a:rPr lang="ko-KR" altLang="en-US" sz="1600" i="1" dirty="0"/>
              <a:t>신규 </a:t>
            </a:r>
            <a:r>
              <a:rPr lang="ko-KR" altLang="en-US" sz="1600" i="1" dirty="0" err="1"/>
              <a:t>컬럼을</a:t>
            </a:r>
            <a:r>
              <a:rPr lang="ko-KR" altLang="en-US" sz="1600" i="1" dirty="0"/>
              <a:t> 먼저 </a:t>
            </a:r>
            <a:r>
              <a:rPr lang="en-US" altLang="ko-KR" sz="1600" i="1" dirty="0"/>
              <a:t>0</a:t>
            </a:r>
            <a:r>
              <a:rPr lang="ko-KR" altLang="en-US" sz="1600" i="1" dirty="0"/>
              <a:t>으로 추가한다</a:t>
            </a:r>
            <a:r>
              <a:rPr lang="en-US" altLang="ko-KR" sz="1600" i="1" dirty="0" smtClean="0"/>
              <a:t>.</a:t>
            </a:r>
          </a:p>
          <a:p>
            <a:r>
              <a:rPr lang="ko-KR" altLang="en-US" sz="1600" dirty="0" smtClean="0"/>
              <a:t> </a:t>
            </a:r>
            <a:r>
              <a:rPr lang="en-US" altLang="ko-KR" sz="1600" b="1" dirty="0"/>
              <a:t>for</a:t>
            </a:r>
            <a:r>
              <a:rPr lang="en-US" altLang="ko-KR" sz="1600" dirty="0"/>
              <a:t>(m</a:t>
            </a:r>
            <a:r>
              <a:rPr lang="en-US" altLang="ko-KR" sz="1600" dirty="0" smtClean="0"/>
              <a:t> </a:t>
            </a:r>
            <a:r>
              <a:rPr lang="en-US" altLang="ko-KR" sz="1600" b="1" dirty="0"/>
              <a:t>in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nation_count$nation</a:t>
            </a:r>
            <a:r>
              <a:rPr lang="en-US" altLang="ko-KR" sz="1600" dirty="0"/>
              <a:t>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{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cnt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nation_count</a:t>
            </a:r>
            <a:r>
              <a:rPr lang="en-US" altLang="ko-KR" sz="1600" dirty="0"/>
              <a:t>[</a:t>
            </a:r>
            <a:r>
              <a:rPr lang="en-US" altLang="ko-KR" sz="1600" dirty="0" err="1"/>
              <a:t>nation_count$nation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m</a:t>
            </a:r>
            <a:r>
              <a:rPr lang="en-US" altLang="ko-KR" sz="1600" dirty="0" smtClean="0"/>
              <a:t>,</a:t>
            </a:r>
            <a:r>
              <a:rPr lang="en-US" altLang="ko-KR" sz="1600" dirty="0"/>
              <a:t>]$count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df_tbl</a:t>
            </a:r>
            <a:r>
              <a:rPr lang="en-US" altLang="ko-KR" sz="1600" dirty="0"/>
              <a:t>[</a:t>
            </a:r>
            <a:r>
              <a:rPr lang="en-US" altLang="ko-KR" sz="1600" dirty="0" err="1"/>
              <a:t>df_tbl$nation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m</a:t>
            </a:r>
            <a:r>
              <a:rPr lang="en-US" altLang="ko-KR" sz="1600" dirty="0" smtClean="0"/>
              <a:t>,</a:t>
            </a:r>
            <a:r>
              <a:rPr lang="en-US" altLang="ko-KR" sz="1600" dirty="0"/>
              <a:t>]$</a:t>
            </a:r>
            <a:r>
              <a:rPr lang="en-US" altLang="ko-KR" sz="1600" dirty="0" err="1"/>
              <a:t>n_total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cnt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}</a:t>
            </a:r>
            <a:r>
              <a:rPr lang="en-US" altLang="ko-KR" sz="1600" dirty="0" smtClean="0"/>
              <a:t> </a:t>
            </a:r>
          </a:p>
          <a:p>
            <a:r>
              <a:rPr lang="en-US" altLang="ko-KR" sz="1600" dirty="0" err="1" smtClean="0"/>
              <a:t>df_tbl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mutate(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rate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count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/</a:t>
            </a:r>
            <a:r>
              <a:rPr lang="en-US" altLang="ko-KR" sz="1600" dirty="0" smtClean="0"/>
              <a:t> </a:t>
            </a:r>
            <a:r>
              <a:rPr lang="en-US" altLang="ko-KR" sz="1600" dirty="0" err="1"/>
              <a:t>n_total</a:t>
            </a:r>
            <a:r>
              <a:rPr lang="en-US" altLang="ko-KR" sz="1600" dirty="0"/>
              <a:t>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head(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r>
              <a:rPr lang="en-US" altLang="ko-KR" sz="1600" dirty="0" err="1"/>
              <a:t>df_tbl_violent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&lt;-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filter(</a:t>
            </a:r>
            <a:r>
              <a:rPr lang="en-US" altLang="ko-KR" sz="1600" dirty="0" err="1"/>
              <a:t>df_tbl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type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"</a:t>
            </a:r>
            <a:r>
              <a:rPr lang="ko-KR" altLang="en-US" sz="1600" dirty="0"/>
              <a:t>폭력범죄</a:t>
            </a:r>
            <a:r>
              <a:rPr lang="en-US" altLang="ko-KR" sz="1600" dirty="0"/>
              <a:t>")</a:t>
            </a:r>
            <a:r>
              <a:rPr lang="ko-KR" altLang="en-US" sz="1600" dirty="0" smtClean="0"/>
              <a:t> </a:t>
            </a:r>
            <a:r>
              <a:rPr lang="en-US" altLang="ko-KR" sz="1600" dirty="0"/>
              <a:t>%&gt;%</a:t>
            </a:r>
            <a:r>
              <a:rPr lang="ko-KR" altLang="en-US" sz="1600" dirty="0" smtClean="0"/>
              <a:t> </a:t>
            </a:r>
            <a:r>
              <a:rPr lang="en-US" altLang="ko-KR" sz="1600" dirty="0" err="1"/>
              <a:t>group_by</a:t>
            </a:r>
            <a:r>
              <a:rPr lang="en-US" altLang="ko-KR" sz="1600" dirty="0"/>
              <a:t>(nation)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%&gt;%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summarize(</a:t>
            </a:r>
            <a:r>
              <a:rPr lang="en-US" altLang="ko-KR" sz="1600" dirty="0" err="1"/>
              <a:t>p_sum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=</a:t>
            </a:r>
            <a:r>
              <a:rPr lang="en-US" altLang="ko-KR" sz="1600" dirty="0" smtClean="0"/>
              <a:t> </a:t>
            </a:r>
            <a:r>
              <a:rPr lang="en-US" altLang="ko-KR" sz="1600" dirty="0"/>
              <a:t>sum(rate</a:t>
            </a:r>
            <a:r>
              <a:rPr lang="en-US" altLang="ko-KR" sz="1600" dirty="0" smtClean="0"/>
              <a:t>, </a:t>
            </a:r>
            <a:r>
              <a:rPr lang="en-US" altLang="ko-KR" sz="1600" dirty="0"/>
              <a:t>na.rm=TRUE</a:t>
            </a:r>
            <a:r>
              <a:rPr lang="en-US" altLang="ko-KR" sz="1600" dirty="0" smtClean="0"/>
              <a:t>))</a:t>
            </a:r>
          </a:p>
          <a:p>
            <a:r>
              <a:rPr lang="en-US" altLang="ko-KR" sz="1600" dirty="0" smtClean="0"/>
              <a:t> </a:t>
            </a:r>
            <a:r>
              <a:rPr lang="en-US" altLang="ko-KR" sz="1600" dirty="0"/>
              <a:t>summary(</a:t>
            </a:r>
            <a:r>
              <a:rPr lang="en-US" altLang="ko-KR" sz="1600" dirty="0" err="1"/>
              <a:t>df_tbl_violent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43148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218122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45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472</Words>
  <Application>Microsoft Office PowerPoint</Application>
  <PresentationFormat>화면 슬라이드 쇼(4:3)</PresentationFormat>
  <Paragraphs>89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데이터 분석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데이터 분석</dc:title>
  <dc:creator>Windows 사용자</dc:creator>
  <cp:lastModifiedBy>Admin</cp:lastModifiedBy>
  <cp:revision>8</cp:revision>
  <dcterms:created xsi:type="dcterms:W3CDTF">2019-06-19T08:34:22Z</dcterms:created>
  <dcterms:modified xsi:type="dcterms:W3CDTF">2019-06-20T01:59:58Z</dcterms:modified>
</cp:coreProperties>
</file>