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1" r:id="rId5"/>
    <p:sldId id="269" r:id="rId6"/>
    <p:sldId id="270" r:id="rId7"/>
    <p:sldId id="267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CCBA"/>
    <a:srgbClr val="DEC850"/>
    <a:srgbClr val="F4F4F4"/>
    <a:srgbClr val="F6EFCE"/>
    <a:srgbClr val="E8D888"/>
    <a:srgbClr val="131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5028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7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40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087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921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552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083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599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90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80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25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C464B-968F-42D2-B755-803D6CAEBA06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563A-BB41-46D0-9E3F-4B04EBFF61E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924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39694" y="3419926"/>
            <a:ext cx="9338553" cy="1385536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8" name="Picture 4" descr="모델 자동차, 취미, Oldtimer, 레저, 모델, 자동, 차량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6" b="86462" l="6042" r="951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656" y="2269415"/>
            <a:ext cx="4357255" cy="25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89123" y="2381045"/>
            <a:ext cx="5379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3600" b="1" dirty="0" err="1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시군구별</a:t>
            </a:r>
            <a:r>
              <a:rPr lang="ko-KR" altLang="en-US" sz="3600" b="1" dirty="0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교통사고 통계</a:t>
            </a:r>
            <a:endParaRPr lang="ko-KR" altLang="en-US" sz="3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44525" y="4549513"/>
            <a:ext cx="30239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Copyright </a:t>
            </a:r>
            <a:r>
              <a:rPr lang="ko-KR" altLang="en-US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ⓒ </a:t>
            </a:r>
            <a:r>
              <a:rPr lang="en-US" altLang="ko-KR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Slug. All right reserved.</a:t>
            </a:r>
            <a:endParaRPr lang="ko-KR" altLang="en-US" sz="1000" dirty="0">
              <a:latin typeface="나눔명조OTF" panose="02020603020101020101" pitchFamily="18" charset="-127"/>
              <a:ea typeface="나눔명조OTF" panose="0202060302010102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89123" y="3158226"/>
            <a:ext cx="5379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20152458 </a:t>
            </a:r>
            <a:r>
              <a:rPr lang="ko-KR" altLang="en-US" sz="1600" dirty="0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유은영</a:t>
            </a:r>
            <a:endParaRPr lang="ko-KR" altLang="en-US" sz="1600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760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C8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4404258" y="1504569"/>
            <a:ext cx="1181790" cy="1173750"/>
          </a:xfrm>
          <a:prstGeom prst="ellipse">
            <a:avLst/>
          </a:prstGeom>
          <a:solidFill>
            <a:srgbClr val="F4F4F4"/>
          </a:solidFill>
          <a:ln w="38100">
            <a:solidFill>
              <a:srgbClr val="E8D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1</a:t>
            </a:r>
            <a:endParaRPr lang="ko-KR" altLang="en-US" sz="3600" b="1" dirty="0">
              <a:solidFill>
                <a:schemeClr val="tx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688" y="1320133"/>
            <a:ext cx="21692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spc="-300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목차</a:t>
            </a:r>
            <a:endParaRPr lang="ko-KR" altLang="en-US" sz="4000" b="1" spc="-30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7233822" y="1504569"/>
            <a:ext cx="1181790" cy="1173750"/>
          </a:xfrm>
          <a:prstGeom prst="ellipse">
            <a:avLst/>
          </a:prstGeom>
          <a:solidFill>
            <a:srgbClr val="F4F4F4"/>
          </a:solidFill>
          <a:ln w="38100">
            <a:solidFill>
              <a:srgbClr val="E8D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2</a:t>
            </a:r>
            <a:endParaRPr lang="ko-KR" altLang="en-US" sz="3600" b="1" dirty="0">
              <a:solidFill>
                <a:schemeClr val="tx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4404258" y="3741931"/>
            <a:ext cx="1181790" cy="1173750"/>
          </a:xfrm>
          <a:prstGeom prst="ellipse">
            <a:avLst/>
          </a:prstGeom>
          <a:solidFill>
            <a:srgbClr val="F4F4F4"/>
          </a:solidFill>
          <a:ln w="38100">
            <a:solidFill>
              <a:srgbClr val="E8D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3</a:t>
            </a:r>
            <a:endParaRPr lang="ko-KR" altLang="en-US" sz="3600" b="1" dirty="0">
              <a:solidFill>
                <a:schemeClr val="tx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7233822" y="3741931"/>
            <a:ext cx="1181790" cy="1173750"/>
          </a:xfrm>
          <a:prstGeom prst="ellipse">
            <a:avLst/>
          </a:prstGeom>
          <a:solidFill>
            <a:srgbClr val="F4F4F4"/>
          </a:solidFill>
          <a:ln w="38100">
            <a:solidFill>
              <a:srgbClr val="E8D8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b="1" dirty="0" smtClean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4</a:t>
            </a:r>
            <a:endParaRPr lang="ko-KR" altLang="en-US" sz="3600" b="1" dirty="0">
              <a:solidFill>
                <a:schemeClr val="tx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245176" y="0"/>
            <a:ext cx="272374" cy="68580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1585643" y="0"/>
            <a:ext cx="272374" cy="6858000"/>
          </a:xfrm>
          <a:prstGeom prst="rect">
            <a:avLst/>
          </a:prstGeom>
          <a:solidFill>
            <a:srgbClr val="E8D8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86712" y="2858547"/>
            <a:ext cx="2334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데이터 분석 목적</a:t>
            </a:r>
            <a:endParaRPr lang="ko-KR" altLang="en-US" sz="2000" b="1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86712" y="5134820"/>
            <a:ext cx="2334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분석</a:t>
            </a:r>
            <a:endParaRPr lang="ko-KR" altLang="en-US" sz="2000" b="1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113" y="2858547"/>
            <a:ext cx="2334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전처리</a:t>
            </a:r>
            <a:endParaRPr lang="ko-KR" altLang="en-US" sz="2000" b="1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113" y="5134820"/>
            <a:ext cx="2334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분석 결과</a:t>
            </a:r>
            <a:endParaRPr lang="ko-KR" altLang="en-US" sz="2000" b="1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017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1010540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41085" y="274437"/>
            <a:ext cx="5151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spc="-150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데이터 분석 목적</a:t>
            </a:r>
            <a:endParaRPr lang="ko-KR" altLang="en-US" sz="3200" b="1" spc="-15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 flipH="1">
            <a:off x="937443" y="2886705"/>
            <a:ext cx="935371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dirty="0" smtClean="0"/>
              <a:t>교통사고 데이터를 요약</a:t>
            </a:r>
            <a:r>
              <a:rPr lang="en-US" altLang="ko-KR" dirty="0" smtClean="0"/>
              <a:t>/</a:t>
            </a:r>
            <a:r>
              <a:rPr lang="ko-KR" altLang="en-US" dirty="0" smtClean="0"/>
              <a:t>집계하여 결과를 도출</a:t>
            </a:r>
            <a:endParaRPr lang="en-US" altLang="ko-KR" dirty="0"/>
          </a:p>
          <a:p>
            <a:pPr marL="285750" indent="-285750">
              <a:buFontTx/>
              <a:buChar char="-"/>
            </a:pPr>
            <a:endParaRPr lang="en-US" altLang="ko-KR" dirty="0" smtClean="0"/>
          </a:p>
          <a:p>
            <a:pPr marL="285750" indent="-285750">
              <a:buFontTx/>
              <a:buChar char="-"/>
            </a:pPr>
            <a:endParaRPr lang="en-US" altLang="ko-KR" dirty="0" smtClean="0"/>
          </a:p>
          <a:p>
            <a:pPr marL="285750" indent="-285750">
              <a:buFontTx/>
              <a:buChar char="-"/>
            </a:pPr>
            <a:r>
              <a:rPr lang="ko-KR" altLang="en-US" dirty="0" smtClean="0"/>
              <a:t>과거에 교통사고가 얼마나 발생했는지 필요한 정보를 과거 데이터 기반으로 분석</a:t>
            </a:r>
            <a:endParaRPr lang="en-US" altLang="ko-KR" dirty="0"/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02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1010540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41085" y="274437"/>
            <a:ext cx="5151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spc="-150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전처리</a:t>
            </a:r>
            <a:endParaRPr lang="ko-KR" altLang="en-US" sz="3200" b="1" spc="-15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57" b="50915"/>
          <a:stretch/>
        </p:blipFill>
        <p:spPr>
          <a:xfrm>
            <a:off x="731519" y="5059779"/>
            <a:ext cx="5582654" cy="1310704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98" y="1492834"/>
            <a:ext cx="3567765" cy="2106081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98" y="3982925"/>
            <a:ext cx="6177839" cy="3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3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1010540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41085" y="274437"/>
            <a:ext cx="5151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spc="-150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데이터 분석</a:t>
            </a:r>
            <a:endParaRPr lang="ko-KR" altLang="en-US" sz="3200" b="1" spc="-15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61" y="2500273"/>
            <a:ext cx="5217386" cy="326916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221" y="2488211"/>
            <a:ext cx="5193258" cy="32812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61663" y="1812758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교통사고 수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62975" y="1812758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사망자 수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696" y="6075554"/>
            <a:ext cx="5043216" cy="30920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64" y="6075554"/>
            <a:ext cx="4883283" cy="30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0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12192000" cy="1010540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41085" y="274437"/>
            <a:ext cx="51512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spc="-150" dirty="0" smtClean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분석 결과</a:t>
            </a:r>
            <a:endParaRPr lang="ko-KR" altLang="en-US" sz="3200" b="1" spc="-150" dirty="0"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02441" y="4005854"/>
            <a:ext cx="7210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smtClean="0"/>
              <a:t>-2018</a:t>
            </a:r>
            <a:r>
              <a:rPr lang="ko-KR" altLang="en-US" sz="2400" dirty="0" smtClean="0"/>
              <a:t>년 우리나라 교통사고 </a:t>
            </a:r>
            <a:r>
              <a:rPr lang="ko-KR" altLang="en-US" sz="2400" smtClean="0"/>
              <a:t>수 </a:t>
            </a:r>
            <a:r>
              <a:rPr lang="en-US" altLang="ko-KR" sz="2400" smtClean="0"/>
              <a:t>1</a:t>
            </a:r>
            <a:r>
              <a:rPr lang="ko-KR" altLang="en-US" sz="2400" smtClean="0"/>
              <a:t>일 </a:t>
            </a:r>
            <a:r>
              <a:rPr lang="ko-KR" altLang="en-US" sz="2400" dirty="0" smtClean="0"/>
              <a:t>평균은 </a:t>
            </a:r>
            <a:r>
              <a:rPr lang="en-US" altLang="ko-KR" sz="2400" dirty="0" smtClean="0"/>
              <a:t>113.334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471371" y="3300599"/>
            <a:ext cx="6873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smtClean="0"/>
              <a:t>-2018</a:t>
            </a:r>
            <a:r>
              <a:rPr lang="ko-KR" altLang="en-US" sz="2400" dirty="0" smtClean="0"/>
              <a:t>년 우리나라 사망자 수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일 평균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1.973382</a:t>
            </a:r>
            <a:r>
              <a:rPr lang="ko-KR" altLang="en-US" sz="2400" dirty="0" smtClean="0"/>
              <a:t> 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471371" y="2595344"/>
            <a:ext cx="7011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교통사고와 사망자수가 제일 많은 지역은 경기도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233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39694" y="3419926"/>
            <a:ext cx="9338553" cy="1385536"/>
          </a:xfrm>
          <a:prstGeom prst="rect">
            <a:avLst/>
          </a:prstGeom>
          <a:solidFill>
            <a:srgbClr val="DEC8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8" name="Picture 4" descr="모델 자동차, 취미, Oldtimer, 레저, 모델, 자동, 차량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6" b="86462" l="6042" r="951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656" y="2269415"/>
            <a:ext cx="4357255" cy="25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8851" y="2208898"/>
            <a:ext cx="5379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600" dirty="0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THANK</a:t>
            </a:r>
          </a:p>
          <a:p>
            <a:pPr algn="r"/>
            <a:r>
              <a:rPr lang="en-US" altLang="ko-KR" sz="3600" dirty="0" smtClean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YOU</a:t>
            </a:r>
            <a:endParaRPr lang="ko-KR" altLang="en-US" sz="3600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44525" y="4549513"/>
            <a:ext cx="30239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Copyright </a:t>
            </a:r>
            <a:r>
              <a:rPr lang="ko-KR" altLang="en-US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ⓒ </a:t>
            </a:r>
            <a:r>
              <a:rPr lang="en-US" altLang="ko-KR" sz="1000" dirty="0" smtClean="0">
                <a:latin typeface="나눔명조OTF" panose="02020603020101020101" pitchFamily="18" charset="-127"/>
                <a:ea typeface="나눔명조OTF" panose="02020603020101020101" pitchFamily="18" charset="-127"/>
              </a:rPr>
              <a:t>Slug. All right reserved.</a:t>
            </a:r>
            <a:endParaRPr lang="ko-KR" altLang="en-US" sz="1000" dirty="0">
              <a:latin typeface="나눔명조OTF" panose="02020603020101020101" pitchFamily="18" charset="-127"/>
              <a:ea typeface="나눔명조OTF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95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91</Words>
  <Application>Microsoft Office PowerPoint</Application>
  <PresentationFormat>와이드스크린</PresentationFormat>
  <Paragraphs>28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KoPub돋움체 Bold</vt:lpstr>
      <vt:lpstr>KoPub돋움체 Light</vt:lpstr>
      <vt:lpstr>나눔명조OTF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크레벅스</dc:creator>
  <cp:lastModifiedBy>Admin</cp:lastModifiedBy>
  <cp:revision>26</cp:revision>
  <dcterms:created xsi:type="dcterms:W3CDTF">2017-08-18T01:13:17Z</dcterms:created>
  <dcterms:modified xsi:type="dcterms:W3CDTF">2019-06-13T02:19:07Z</dcterms:modified>
</cp:coreProperties>
</file>