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4"/>
  </p:notesMasterIdLst>
  <p:handoutMasterIdLst>
    <p:handoutMasterId r:id="rId25"/>
  </p:handoutMasterIdLst>
  <p:sldIdLst>
    <p:sldId id="257" r:id="rId5"/>
    <p:sldId id="269" r:id="rId6"/>
    <p:sldId id="272" r:id="rId7"/>
    <p:sldId id="268" r:id="rId8"/>
    <p:sldId id="273" r:id="rId9"/>
    <p:sldId id="274" r:id="rId10"/>
    <p:sldId id="275" r:id="rId11"/>
    <p:sldId id="276" r:id="rId12"/>
    <p:sldId id="277" r:id="rId13"/>
    <p:sldId id="281" r:id="rId14"/>
    <p:sldId id="278" r:id="rId15"/>
    <p:sldId id="279" r:id="rId16"/>
    <p:sldId id="280" r:id="rId17"/>
    <p:sldId id="282" r:id="rId18"/>
    <p:sldId id="283" r:id="rId19"/>
    <p:sldId id="284" r:id="rId20"/>
    <p:sldId id="285" r:id="rId21"/>
    <p:sldId id="286" r:id="rId22"/>
    <p:sldId id="287" r:id="rId23"/>
  </p:sldIdLst>
  <p:sldSz cx="12188825" cy="6858000"/>
  <p:notesSz cx="6858000" cy="9144000"/>
  <p:defaultTextStyle>
    <a:defPPr rtl="0">
      <a:defRPr lang="ko-kr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4404"/>
    <a:srgbClr val="5F6F0F"/>
    <a:srgbClr val="718412"/>
    <a:srgbClr val="65741A"/>
    <a:srgbClr val="70811D"/>
    <a:srgbClr val="7B8D1F"/>
    <a:srgbClr val="839721"/>
    <a:srgbClr val="95AB25"/>
    <a:srgbClr val="BC5500"/>
    <a:srgbClr val="C45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9" autoAdjust="0"/>
    <p:restoredTop sz="75991" autoAdjust="0"/>
  </p:normalViewPr>
  <p:slideViewPr>
    <p:cSldViewPr>
      <p:cViewPr varScale="1">
        <p:scale>
          <a:sx n="72" d="100"/>
          <a:sy n="72" d="100"/>
        </p:scale>
        <p:origin x="138" y="66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7" d="100"/>
          <a:sy n="77" d="100"/>
        </p:scale>
        <p:origin x="3276" y="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6A887D2F-47C1-4DF0-A45B-31799E1482F8}" type="datetime1">
              <a:rPr lang="ko-KR" altLang="en-US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pPr algn="r" rtl="0"/>
              <a:t>2019-06-13</a:t>
            </a:fld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79429053-DC2A-4342-ADD4-2FD729D91E2C}" type="slidenum">
              <a:rPr lang="en-US" altLang="ko-KR">
                <a:latin typeface="맑은 고딕" panose="020B0503020000020004" pitchFamily="50" charset="-127"/>
                <a:ea typeface="맑은 고딕" panose="020B0503020000020004" pitchFamily="50" charset="-127"/>
              </a:rPr>
              <a:pPr algn="r" rtl="0"/>
              <a:t>‹#›</a:t>
            </a:fld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32045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algn="r"/>
            <a:fld id="{A2A2760C-5D92-40FD-AA3E-9DDE668A4E1E}" type="datetime1">
              <a:rPr lang="ko-KR" altLang="en-US" smtClean="0"/>
              <a:pPr algn="r"/>
              <a:t>2019-06-13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ko-KR" altLang="en-US" dirty="0"/>
              <a:t>마스터 텍스트 스타일 편집</a:t>
            </a:r>
          </a:p>
          <a:p>
            <a:pPr lvl="1" rtl="0"/>
            <a:r>
              <a:rPr lang="ko-KR" altLang="en-US" dirty="0"/>
              <a:t>둘째 수준</a:t>
            </a:r>
          </a:p>
          <a:p>
            <a:pPr lvl="2" rtl="0"/>
            <a:r>
              <a:rPr lang="ko-KR" altLang="en-US" dirty="0"/>
              <a:t>셋째 수준</a:t>
            </a:r>
          </a:p>
          <a:p>
            <a:pPr lvl="3" rtl="0"/>
            <a:r>
              <a:rPr lang="ko-KR" altLang="en-US" dirty="0"/>
              <a:t>넷째 수준</a:t>
            </a:r>
          </a:p>
          <a:p>
            <a:pPr lvl="4" rtl="0"/>
            <a:r>
              <a:rPr lang="ko-KR" altLang="en-US" dirty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3EBA5BD7-F043-4D1B-AA17-CD412FC534DE}" type="slidenum">
              <a:rPr lang="en-US" altLang="ko-KR" smtClean="0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76705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en-US" altLang="ko-KR" smtClean="0"/>
              <a:pPr/>
              <a:t>1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9414671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en-US" altLang="ko-KR" smtClean="0"/>
              <a:pPr/>
              <a:t>10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2320761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en-US" altLang="ko-KR" smtClean="0"/>
              <a:pPr/>
              <a:t>11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0019154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en-US" altLang="ko-KR" smtClean="0"/>
              <a:pPr/>
              <a:t>12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772790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en-US" altLang="ko-KR" smtClean="0"/>
              <a:pPr/>
              <a:t>13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6601496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en-US" altLang="ko-KR" smtClean="0"/>
              <a:pPr/>
              <a:t>14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0958787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en-US" altLang="ko-KR" smtClean="0"/>
              <a:pPr/>
              <a:t>15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9845300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en-US" altLang="ko-KR" smtClean="0"/>
              <a:pPr/>
              <a:t>16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4915613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en-US" altLang="ko-KR" smtClean="0"/>
              <a:pPr/>
              <a:t>17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4613241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en-US" altLang="ko-KR" smtClean="0"/>
              <a:pPr/>
              <a:t>18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7193984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en-US" altLang="ko-KR" smtClean="0"/>
              <a:pPr/>
              <a:t>19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888506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en-US" altLang="ko-KR" smtClean="0"/>
              <a:pPr/>
              <a:t>2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020448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en-US" altLang="ko-KR" smtClean="0"/>
              <a:pPr/>
              <a:t>3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1693773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en-US" altLang="ko-KR" smtClean="0"/>
              <a:pPr/>
              <a:t>4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9206014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en-US" altLang="ko-KR" smtClean="0"/>
              <a:pPr/>
              <a:t>5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8181238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en-US" altLang="ko-KR" smtClean="0"/>
              <a:pPr/>
              <a:t>6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0690849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en-US" altLang="ko-KR" smtClean="0"/>
              <a:pPr/>
              <a:t>7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54993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en-US" altLang="ko-KR" smtClean="0"/>
              <a:pPr/>
              <a:t>8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2692820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en-US" altLang="ko-KR" smtClean="0"/>
              <a:pPr/>
              <a:t>9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044887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대각선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4" name="직선 연결선 13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9" name="직선 연결선 18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12" name="아래 줄"/>
          <p:cNvGrpSpPr/>
          <p:nvPr/>
        </p:nvGrpSpPr>
        <p:grpSpPr>
          <a:xfrm>
            <a:off x="-8916" y="6057149"/>
            <a:ext cx="5498726" cy="820207"/>
            <a:chOff x="-6689" y="4553748"/>
            <a:chExt cx="4125119" cy="615155"/>
          </a:xfrm>
        </p:grpSpPr>
        <p:sp>
          <p:nvSpPr>
            <p:cNvPr id="9" name="자유형 8"/>
            <p:cNvSpPr/>
            <p:nvPr/>
          </p:nvSpPr>
          <p:spPr>
            <a:xfrm rot="16200000">
              <a:off x="1754302" y="2802395"/>
              <a:ext cx="612775" cy="411548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4115481 h 4115481"/>
                <a:gd name="connsiteX1" fmla="*/ 612775 w 612775"/>
                <a:gd name="connsiteY1" fmla="*/ 3180443 h 4115481"/>
                <a:gd name="connsiteX2" fmla="*/ 612775 w 612775"/>
                <a:gd name="connsiteY2" fmla="*/ 0 h 4115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4115481">
                  <a:moveTo>
                    <a:pt x="0" y="4115481"/>
                  </a:moveTo>
                  <a:lnTo>
                    <a:pt x="612775" y="3180443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ko-KR" altLang="en-US" dirty="0"/>
            </a:p>
          </p:txBody>
        </p:sp>
        <p:sp>
          <p:nvSpPr>
            <p:cNvPr id="10" name="자유형(F) 9"/>
            <p:cNvSpPr/>
            <p:nvPr/>
          </p:nvSpPr>
          <p:spPr>
            <a:xfrm rot="16200000">
              <a:off x="1604659" y="3152814"/>
              <a:ext cx="410751" cy="3621427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  <a:gd name="connsiteX0" fmla="*/ 0 w 410751"/>
                <a:gd name="connsiteY0" fmla="*/ 3614170 h 3614170"/>
                <a:gd name="connsiteX1" fmla="*/ 410751 w 410751"/>
                <a:gd name="connsiteY1" fmla="*/ 2990994 h 3614170"/>
                <a:gd name="connsiteX2" fmla="*/ 405947 w 410751"/>
                <a:gd name="connsiteY2" fmla="*/ 0 h 3614170"/>
                <a:gd name="connsiteX0" fmla="*/ 0 w 410751"/>
                <a:gd name="connsiteY0" fmla="*/ 3621427 h 3621427"/>
                <a:gd name="connsiteX1" fmla="*/ 410751 w 410751"/>
                <a:gd name="connsiteY1" fmla="*/ 2998251 h 3621427"/>
                <a:gd name="connsiteX2" fmla="*/ 405947 w 410751"/>
                <a:gd name="connsiteY2" fmla="*/ 0 h 3621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621427">
                  <a:moveTo>
                    <a:pt x="0" y="3621427"/>
                  </a:moveTo>
                  <a:lnTo>
                    <a:pt x="410751" y="2998251"/>
                  </a:lnTo>
                  <a:cubicBezTo>
                    <a:pt x="410359" y="2065358"/>
                    <a:pt x="406339" y="932893"/>
                    <a:pt x="405947" y="0"/>
                  </a:cubicBez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ko-KR" altLang="en-US" dirty="0"/>
            </a:p>
          </p:txBody>
        </p:sp>
        <p:sp>
          <p:nvSpPr>
            <p:cNvPr id="11" name="자유형 10"/>
            <p:cNvSpPr/>
            <p:nvPr/>
          </p:nvSpPr>
          <p:spPr>
            <a:xfrm rot="16200000">
              <a:off x="1462308" y="3453376"/>
              <a:ext cx="241768" cy="31797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  <a:gd name="connsiteX0" fmla="*/ 0 w 241768"/>
                <a:gd name="connsiteY0" fmla="*/ 3179761 h 3179761"/>
                <a:gd name="connsiteX1" fmla="*/ 238919 w 241768"/>
                <a:gd name="connsiteY1" fmla="*/ 2819370 h 3179761"/>
                <a:gd name="connsiteX2" fmla="*/ 241754 w 241768"/>
                <a:gd name="connsiteY2" fmla="*/ 0 h 3179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768" h="3179761">
                  <a:moveTo>
                    <a:pt x="0" y="3179761"/>
                  </a:moveTo>
                  <a:lnTo>
                    <a:pt x="238919" y="2819370"/>
                  </a:lnTo>
                  <a:cubicBezTo>
                    <a:pt x="238654" y="1947313"/>
                    <a:pt x="242019" y="872057"/>
                    <a:pt x="241754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ko-KR" altLang="en-US" dirty="0"/>
            </a:p>
          </p:txBody>
        </p:sp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625176" y="584200"/>
            <a:ext cx="8735325" cy="2000251"/>
          </a:xfrm>
        </p:spPr>
        <p:txBody>
          <a:bodyPr rtlCol="0">
            <a:normAutofit/>
          </a:bodyPr>
          <a:lstStyle>
            <a:lvl1pPr algn="l" rtl="0">
              <a:defRPr sz="5400"/>
            </a:lvl1pPr>
          </a:lstStyle>
          <a:p>
            <a:pPr rtl="0"/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625176" y="2616200"/>
            <a:ext cx="8735325" cy="17526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ko-KR" altLang="en-US"/>
              <a:t>클릭하여 마스터 부제목 스타일 편집</a:t>
            </a:r>
            <a:endParaRPr lang="ko-KR" altLang="en-US" dirty="0"/>
          </a:p>
        </p:txBody>
      </p:sp>
      <p:sp>
        <p:nvSpPr>
          <p:cNvPr id="22" name="날짜 개체 틀 2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C422937-56A7-4849-B769-94CDB43B3A6C}" type="datetime1">
              <a:rPr lang="ko-KR" altLang="en-US" smtClean="0"/>
              <a:pPr/>
              <a:t>2019-06-13</a:t>
            </a:fld>
            <a:endParaRPr lang="ko-KR" altLang="en-US" dirty="0"/>
          </a:p>
        </p:txBody>
      </p:sp>
      <p:sp>
        <p:nvSpPr>
          <p:cNvPr id="23" name="바닥글 개체 틀 2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24" name="슬라이드 번호 개체 틀 2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 lang="en-US" altLang="ko-KR" smtClean="0"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84748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  <a:p>
            <a:pPr lvl="1" rtl="0"/>
            <a:r>
              <a:rPr lang="ko-KR" altLang="en-US"/>
              <a:t>둘째 수준</a:t>
            </a:r>
          </a:p>
          <a:p>
            <a:pPr lvl="2" rtl="0"/>
            <a:r>
              <a:rPr lang="ko-KR" altLang="en-US"/>
              <a:t>셋째 수준</a:t>
            </a:r>
          </a:p>
          <a:p>
            <a:pPr lvl="3" rtl="0"/>
            <a:r>
              <a:rPr lang="ko-KR" altLang="en-US"/>
              <a:t>넷째 수준</a:t>
            </a:r>
          </a:p>
          <a:p>
            <a:pPr lvl="4" rtl="0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458004A-88AC-494C-82F5-1939DAB551F8}" type="datetime1">
              <a:rPr lang="ko-KR" altLang="en-US" smtClean="0"/>
              <a:pPr/>
              <a:t>2019-06-13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 lang="en-US" altLang="ko-KR" smtClean="0"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99667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6898" y="584200"/>
            <a:ext cx="2742486" cy="5588000"/>
          </a:xfrm>
        </p:spPr>
        <p:txBody>
          <a:bodyPr vert="eaVert" rtlCol="0"/>
          <a:lstStyle/>
          <a:p>
            <a:pPr rtl="0"/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218882" y="584200"/>
            <a:ext cx="7414869" cy="5588000"/>
          </a:xfrm>
        </p:spPr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  <a:p>
            <a:pPr lvl="1" rtl="0"/>
            <a:r>
              <a:rPr lang="ko-KR" altLang="en-US"/>
              <a:t>둘째 수준</a:t>
            </a:r>
          </a:p>
          <a:p>
            <a:pPr lvl="2" rtl="0"/>
            <a:r>
              <a:rPr lang="ko-KR" altLang="en-US"/>
              <a:t>셋째 수준</a:t>
            </a:r>
          </a:p>
          <a:p>
            <a:pPr lvl="3" rtl="0"/>
            <a:r>
              <a:rPr lang="ko-KR" altLang="en-US"/>
              <a:t>넷째 수준</a:t>
            </a:r>
          </a:p>
          <a:p>
            <a:pPr lvl="4" rtl="0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F850C51-7350-4407-A172-A9D3C3E03FF9}" type="datetime1">
              <a:rPr lang="ko-KR" altLang="en-US" smtClean="0"/>
              <a:pPr/>
              <a:t>2019-06-13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 lang="en-US" altLang="ko-KR" smtClean="0"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59588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  <a:p>
            <a:pPr lvl="1" rtl="0"/>
            <a:r>
              <a:rPr lang="ko-KR" altLang="en-US"/>
              <a:t>둘째 수준</a:t>
            </a:r>
          </a:p>
          <a:p>
            <a:pPr lvl="2" rtl="0"/>
            <a:r>
              <a:rPr lang="ko-KR" altLang="en-US"/>
              <a:t>셋째 수준</a:t>
            </a:r>
          </a:p>
          <a:p>
            <a:pPr lvl="3" rtl="0"/>
            <a:r>
              <a:rPr lang="ko-KR" altLang="en-US"/>
              <a:t>넷째 수준</a:t>
            </a:r>
          </a:p>
          <a:p>
            <a:pPr lvl="4" rtl="0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C9449C0-B038-4879-B7B9-014EE73B294D}" type="datetime1">
              <a:rPr lang="ko-KR" altLang="en-US" smtClean="0"/>
              <a:pPr/>
              <a:t>2019-06-13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 lang="en-US" altLang="ko-KR" smtClean="0"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40676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대각선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2" name="직선 연결선 11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4" name="직선 연결선 13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25177" y="2209801"/>
            <a:ext cx="8938472" cy="2764335"/>
          </a:xfrm>
        </p:spPr>
        <p:txBody>
          <a:bodyPr rtlCol="0" anchor="b">
            <a:normAutofit/>
          </a:bodyPr>
          <a:lstStyle>
            <a:lvl1pPr algn="l" rtl="0">
              <a:defRPr sz="5400" b="0" cap="none" baseline="0"/>
            </a:lvl1pPr>
          </a:lstStyle>
          <a:p>
            <a:pPr rtl="0"/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625176" y="4951266"/>
            <a:ext cx="7069519" cy="1220933"/>
          </a:xfrm>
        </p:spPr>
        <p:txBody>
          <a:bodyPr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 algn="l" rtl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l" rtl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19D4B80-29DA-4548-A8B1-A138FA38F52C}" type="datetime1">
              <a:rPr lang="ko-KR" altLang="en-US" smtClean="0"/>
              <a:pPr/>
              <a:t>2019-06-13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 lang="en-US" altLang="ko-KR" smtClean="0"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61633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218883" y="1706880"/>
            <a:ext cx="5078677" cy="4465320"/>
          </a:xfrm>
        </p:spPr>
        <p:txBody>
          <a:bodyPr rtlCol="0">
            <a:normAutofit/>
          </a:bodyPr>
          <a:lstStyle>
            <a:lvl1pPr algn="l" rtl="0">
              <a:defRPr sz="28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algn="l" rtl="0"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algn="l" rtl="0"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algn="l" rtl="0"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algn="l" rtl="0"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  <a:p>
            <a:pPr lvl="1" rtl="0"/>
            <a:r>
              <a:rPr lang="ko-KR" altLang="en-US"/>
              <a:t>둘째 수준</a:t>
            </a:r>
          </a:p>
          <a:p>
            <a:pPr lvl="2" rtl="0"/>
            <a:r>
              <a:rPr lang="ko-KR" altLang="en-US"/>
              <a:t>셋째 수준</a:t>
            </a:r>
          </a:p>
          <a:p>
            <a:pPr lvl="3" rtl="0"/>
            <a:r>
              <a:rPr lang="ko-KR" altLang="en-US"/>
              <a:t>넷째 수준</a:t>
            </a:r>
          </a:p>
          <a:p>
            <a:pPr lvl="4" rtl="0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500707" y="1706880"/>
            <a:ext cx="5078677" cy="4465320"/>
          </a:xfrm>
        </p:spPr>
        <p:txBody>
          <a:bodyPr rtlCol="0">
            <a:normAutofit/>
          </a:bodyPr>
          <a:lstStyle>
            <a:lvl1pPr algn="l" rtl="0">
              <a:defRPr sz="28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algn="l" rtl="0"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algn="l" rtl="0"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algn="l" rtl="0"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algn="l" rtl="0"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/>
            </a:lvl8pPr>
            <a:lvl9pPr algn="l" rtl="0">
              <a:defRPr sz="2000"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  <a:p>
            <a:pPr lvl="1" rtl="0"/>
            <a:r>
              <a:rPr lang="ko-KR" altLang="en-US"/>
              <a:t>둘째 수준</a:t>
            </a:r>
          </a:p>
          <a:p>
            <a:pPr lvl="2" rtl="0"/>
            <a:r>
              <a:rPr lang="ko-KR" altLang="en-US"/>
              <a:t>셋째 수준</a:t>
            </a:r>
          </a:p>
          <a:p>
            <a:pPr lvl="3" rtl="0"/>
            <a:r>
              <a:rPr lang="ko-KR" altLang="en-US"/>
              <a:t>넷째 수준</a:t>
            </a:r>
          </a:p>
          <a:p>
            <a:pPr lvl="4" rtl="0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DE3ECEEB-30D4-4A83-9F71-9B928EF53EF6}" type="datetime1">
              <a:rPr lang="ko-KR" altLang="en-US" smtClean="0"/>
              <a:pPr/>
              <a:t>2019-06-13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C014DD1E-5D91-48A3-AD6D-45FBA980D106}" type="slidenum">
              <a:rPr lang="en-US" altLang="ko-KR" smtClean="0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55764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218883" y="1701800"/>
            <a:ext cx="5082740" cy="914400"/>
          </a:xfrm>
        </p:spPr>
        <p:txBody>
          <a:bodyPr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 algn="l" rtl="0">
              <a:buNone/>
              <a:defRPr sz="2700" b="1"/>
            </a:lvl2pPr>
            <a:lvl3pPr marL="1218987" indent="0" algn="l" rtl="0">
              <a:buNone/>
              <a:defRPr sz="2400" b="1"/>
            </a:lvl3pPr>
            <a:lvl4pPr marL="1828480" indent="0" algn="l" rtl="0">
              <a:buNone/>
              <a:defRPr sz="2100" b="1"/>
            </a:lvl4pPr>
            <a:lvl5pPr marL="2437973" indent="0" algn="l" rtl="0">
              <a:buNone/>
              <a:defRPr sz="2100" b="1"/>
            </a:lvl5pPr>
            <a:lvl6pPr marL="3047467" indent="0" algn="l" rtl="0">
              <a:buNone/>
              <a:defRPr sz="2100" b="1"/>
            </a:lvl6pPr>
            <a:lvl7pPr marL="3656960" indent="0" algn="l" rtl="0">
              <a:buNone/>
              <a:defRPr sz="2100" b="1"/>
            </a:lvl7pPr>
            <a:lvl8pPr marL="4266453" indent="0" algn="l" rtl="0">
              <a:buNone/>
              <a:defRPr sz="2100" b="1"/>
            </a:lvl8pPr>
            <a:lvl9pPr marL="4875947" indent="0" algn="l" rtl="0">
              <a:buNone/>
              <a:defRPr sz="2100" b="1"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218883" y="2717800"/>
            <a:ext cx="5078677" cy="3454400"/>
          </a:xfrm>
        </p:spPr>
        <p:txBody>
          <a:bodyPr rtlCol="0">
            <a:no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 baseline="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  <a:p>
            <a:pPr lvl="1" rtl="0"/>
            <a:r>
              <a:rPr lang="ko-KR" altLang="en-US"/>
              <a:t>둘째 수준</a:t>
            </a:r>
          </a:p>
          <a:p>
            <a:pPr lvl="2" rtl="0"/>
            <a:r>
              <a:rPr lang="ko-KR" altLang="en-US"/>
              <a:t>셋째 수준</a:t>
            </a:r>
          </a:p>
          <a:p>
            <a:pPr lvl="3" rtl="0"/>
            <a:r>
              <a:rPr lang="ko-KR" altLang="en-US"/>
              <a:t>넷째 수준</a:t>
            </a:r>
          </a:p>
          <a:p>
            <a:pPr lvl="4" rtl="0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496644" y="1701800"/>
            <a:ext cx="5082740" cy="914400"/>
          </a:xfrm>
        </p:spPr>
        <p:txBody>
          <a:bodyPr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 algn="l" rtl="0">
              <a:buNone/>
              <a:defRPr sz="2700" b="1"/>
            </a:lvl2pPr>
            <a:lvl3pPr marL="1218987" indent="0" algn="l" rtl="0">
              <a:buNone/>
              <a:defRPr sz="2400" b="1"/>
            </a:lvl3pPr>
            <a:lvl4pPr marL="1828480" indent="0" algn="l" rtl="0">
              <a:buNone/>
              <a:defRPr sz="2100" b="1"/>
            </a:lvl4pPr>
            <a:lvl5pPr marL="2437973" indent="0" algn="l" rtl="0">
              <a:buNone/>
              <a:defRPr sz="2100" b="1"/>
            </a:lvl5pPr>
            <a:lvl6pPr marL="3047467" indent="0" algn="l" rtl="0">
              <a:buNone/>
              <a:defRPr sz="2100" b="1"/>
            </a:lvl6pPr>
            <a:lvl7pPr marL="3656960" indent="0" algn="l" rtl="0">
              <a:buNone/>
              <a:defRPr sz="2100" b="1"/>
            </a:lvl7pPr>
            <a:lvl8pPr marL="4266453" indent="0" algn="l" rtl="0">
              <a:buNone/>
              <a:defRPr sz="2100" b="1"/>
            </a:lvl8pPr>
            <a:lvl9pPr marL="4875947" indent="0" algn="l" rtl="0">
              <a:buNone/>
              <a:defRPr sz="2100" b="1"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500707" y="2717800"/>
            <a:ext cx="5078677" cy="3454400"/>
          </a:xfrm>
        </p:spPr>
        <p:txBody>
          <a:bodyPr rtlCol="0">
            <a:no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 baseline="0"/>
            </a:lvl6pPr>
            <a:lvl7pPr algn="l" rtl="0">
              <a:defRPr sz="2000" baseline="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  <a:p>
            <a:pPr lvl="1" rtl="0"/>
            <a:r>
              <a:rPr lang="ko-KR" altLang="en-US"/>
              <a:t>둘째 수준</a:t>
            </a:r>
          </a:p>
          <a:p>
            <a:pPr lvl="2" rtl="0"/>
            <a:r>
              <a:rPr lang="ko-KR" altLang="en-US"/>
              <a:t>셋째 수준</a:t>
            </a:r>
          </a:p>
          <a:p>
            <a:pPr lvl="3" rtl="0"/>
            <a:r>
              <a:rPr lang="ko-KR" altLang="en-US"/>
              <a:t>넷째 수준</a:t>
            </a:r>
          </a:p>
          <a:p>
            <a:pPr lvl="4" rtl="0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7236E7F-4DD7-4D78-B18F-46EBCC2160A2}" type="datetime1">
              <a:rPr lang="ko-KR" altLang="en-US" smtClean="0"/>
              <a:pPr/>
              <a:t>2019-06-13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 lang="en-US" altLang="ko-KR" smtClean="0"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595381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5E84B4F-EFBF-4756-B8CB-B59713AC6ACA}" type="datetime1">
              <a:rPr lang="ko-KR" altLang="en-US" smtClean="0"/>
              <a:pPr/>
              <a:t>2019-06-13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 lang="en-US" altLang="ko-KR" smtClean="0"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51522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비어 있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705AEF-8982-4ACA-9DC7-A3809AF42DD4}" type="datetime1">
              <a:rPr lang="ko-KR" altLang="en-US" smtClean="0"/>
              <a:pPr/>
              <a:t>2019-06-13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 lang="en-US" altLang="ko-KR" smtClean="0"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17247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rtlCol="0" anchor="b">
            <a:normAutofit/>
          </a:bodyPr>
          <a:lstStyle>
            <a:lvl1pPr algn="l" rtl="0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/>
            </a:lvl1pPr>
            <a:lvl2pPr marL="609493" indent="0" algn="l" rtl="0">
              <a:buNone/>
              <a:defRPr sz="1600"/>
            </a:lvl2pPr>
            <a:lvl3pPr marL="1218987" indent="0" algn="l" rtl="0">
              <a:buNone/>
              <a:defRPr sz="1300"/>
            </a:lvl3pPr>
            <a:lvl4pPr marL="1828480" indent="0" algn="l" rtl="0">
              <a:buNone/>
              <a:defRPr sz="1200"/>
            </a:lvl4pPr>
            <a:lvl5pPr marL="2437973" indent="0" algn="l" rtl="0">
              <a:buNone/>
              <a:defRPr sz="1200"/>
            </a:lvl5pPr>
            <a:lvl6pPr marL="3047467" indent="0" algn="l" rtl="0">
              <a:buNone/>
              <a:defRPr sz="1200"/>
            </a:lvl6pPr>
            <a:lvl7pPr marL="3656960" indent="0" algn="l" rtl="0">
              <a:buNone/>
              <a:defRPr sz="1200"/>
            </a:lvl7pPr>
            <a:lvl8pPr marL="4266453" indent="0" algn="l" rtl="0">
              <a:buNone/>
              <a:defRPr sz="1200"/>
            </a:lvl8pPr>
            <a:lvl9pPr marL="4875947" indent="0" algn="l" rtl="0">
              <a:buNone/>
              <a:defRPr sz="1200"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484971" y="584200"/>
            <a:ext cx="6094413" cy="5588000"/>
          </a:xfrm>
        </p:spPr>
        <p:txBody>
          <a:bodyPr rtlCol="0">
            <a:norm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  <a:p>
            <a:pPr lvl="1" rtl="0"/>
            <a:r>
              <a:rPr lang="ko-KR" altLang="en-US"/>
              <a:t>둘째 수준</a:t>
            </a:r>
          </a:p>
          <a:p>
            <a:pPr lvl="2" rtl="0"/>
            <a:r>
              <a:rPr lang="ko-KR" altLang="en-US"/>
              <a:t>셋째 수준</a:t>
            </a:r>
          </a:p>
          <a:p>
            <a:pPr lvl="3" rtl="0"/>
            <a:r>
              <a:rPr lang="ko-KR" altLang="en-US"/>
              <a:t>넷째 수준</a:t>
            </a:r>
          </a:p>
          <a:p>
            <a:pPr lvl="4" rtl="0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8E296B2-2012-46AF-B68B-25AC7D124111}" type="datetime1">
              <a:rPr lang="ko-KR" altLang="en-US" smtClean="0"/>
              <a:pPr/>
              <a:t>2019-06-13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 lang="en-US" altLang="ko-KR" smtClean="0"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61813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rtlCol="0" anchor="b">
            <a:normAutofit/>
          </a:bodyPr>
          <a:lstStyle>
            <a:lvl1pPr algn="l" rtl="0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/>
            </a:lvl1pPr>
            <a:lvl2pPr marL="609493" indent="0" algn="l" rtl="0">
              <a:buNone/>
              <a:defRPr sz="1600"/>
            </a:lvl2pPr>
            <a:lvl3pPr marL="1218987" indent="0" algn="l" rtl="0">
              <a:buNone/>
              <a:defRPr sz="1300"/>
            </a:lvl3pPr>
            <a:lvl4pPr marL="1828480" indent="0" algn="l" rtl="0">
              <a:buNone/>
              <a:defRPr sz="1200"/>
            </a:lvl4pPr>
            <a:lvl5pPr marL="2437973" indent="0" algn="l" rtl="0">
              <a:buNone/>
              <a:defRPr sz="1200"/>
            </a:lvl5pPr>
            <a:lvl6pPr marL="3047467" indent="0" algn="l" rtl="0">
              <a:buNone/>
              <a:defRPr sz="1200"/>
            </a:lvl6pPr>
            <a:lvl7pPr marL="3656960" indent="0" algn="l" rtl="0">
              <a:buNone/>
              <a:defRPr sz="1200"/>
            </a:lvl7pPr>
            <a:lvl8pPr marL="4266453" indent="0" algn="l" rtl="0">
              <a:buNone/>
              <a:defRPr sz="1200"/>
            </a:lvl8pPr>
            <a:lvl9pPr marL="4875947" indent="0" algn="l" rtl="0">
              <a:buNone/>
              <a:defRPr sz="1200"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</p:txBody>
      </p:sp>
      <p:sp>
        <p:nvSpPr>
          <p:cNvPr id="3" name="그림 개체 틀 2" descr="이미지를 추가할 수 있는 빈 개체 틀입니다. 개체 틀을 클릭하고 추가할 이미지를 선택합니다."/>
          <p:cNvSpPr>
            <a:spLocks noGrp="1"/>
          </p:cNvSpPr>
          <p:nvPr>
            <p:ph type="pic" idx="1"/>
          </p:nvPr>
        </p:nvSpPr>
        <p:spPr>
          <a:xfrm>
            <a:off x="5484971" y="584200"/>
            <a:ext cx="6094413" cy="5588000"/>
          </a:xfrm>
          <a:ln w="12700">
            <a:solidFill>
              <a:schemeClr val="bg1">
                <a:lumMod val="75000"/>
                <a:lumOff val="25000"/>
              </a:schemeClr>
            </a:solidFill>
            <a:miter lim="800000"/>
          </a:ln>
        </p:spPr>
        <p:txBody>
          <a:bodyPr rtlCol="0">
            <a:normAutofit/>
          </a:bodyPr>
          <a:lstStyle>
            <a:lvl1pPr marL="0" indent="0" algn="l" rtl="0">
              <a:buNone/>
              <a:defRPr sz="2800"/>
            </a:lvl1pPr>
            <a:lvl2pPr marL="609493" indent="0" algn="l" rtl="0">
              <a:buNone/>
              <a:defRPr sz="3700"/>
            </a:lvl2pPr>
            <a:lvl3pPr marL="1218987" indent="0" algn="l" rtl="0">
              <a:buNone/>
              <a:defRPr sz="3200"/>
            </a:lvl3pPr>
            <a:lvl4pPr marL="1828480" indent="0" algn="l" rtl="0">
              <a:buNone/>
              <a:defRPr sz="2700"/>
            </a:lvl4pPr>
            <a:lvl5pPr marL="2437973" indent="0" algn="l" rtl="0">
              <a:buNone/>
              <a:defRPr sz="2700"/>
            </a:lvl5pPr>
            <a:lvl6pPr marL="3047467" indent="0" algn="l" rtl="0">
              <a:buNone/>
              <a:defRPr sz="2700"/>
            </a:lvl6pPr>
            <a:lvl7pPr marL="3656960" indent="0" algn="l" rtl="0">
              <a:buNone/>
              <a:defRPr sz="2700"/>
            </a:lvl7pPr>
            <a:lvl8pPr marL="4266453" indent="0" algn="l" rtl="0">
              <a:buNone/>
              <a:defRPr sz="2700"/>
            </a:lvl8pPr>
            <a:lvl9pPr marL="4875947" indent="0" algn="l" rtl="0">
              <a:buNone/>
              <a:defRPr sz="2700"/>
            </a:lvl9pPr>
          </a:lstStyle>
          <a:p>
            <a:pPr rtl="0"/>
            <a:r>
              <a:rPr lang="ko-KR" altLang="en-US"/>
              <a:t>그림을 추가하려면 아이콘을 클릭하십시오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CD5D2FF-B6C7-4D79-A1FF-7ADDF3B20192}" type="datetime1">
              <a:rPr lang="ko-KR" altLang="en-US" smtClean="0"/>
              <a:pPr/>
              <a:t>2019-06-13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 lang="en-US" altLang="ko-KR" smtClean="0"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22343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100000"/>
                <a:shade val="0"/>
                <a:satMod val="100000"/>
              </a:schemeClr>
            </a:gs>
            <a:gs pos="85000">
              <a:schemeClr val="bg2">
                <a:tint val="100000"/>
                <a:shade val="30000"/>
                <a:satMod val="100000"/>
              </a:schemeClr>
            </a:gs>
            <a:gs pos="100000">
              <a:schemeClr val="bg2">
                <a:shade val="60000"/>
                <a:satMod val="100000"/>
              </a:schemeClr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왼쪽 줄"/>
          <p:cNvGrpSpPr/>
          <p:nvPr/>
        </p:nvGrpSpPr>
        <p:grpSpPr>
          <a:xfrm>
            <a:off x="-15870" y="-3174"/>
            <a:ext cx="819993" cy="5229225"/>
            <a:chOff x="-11906" y="-2381"/>
            <a:chExt cx="615155" cy="3921919"/>
          </a:xfrm>
        </p:grpSpPr>
        <p:sp>
          <p:nvSpPr>
            <p:cNvPr id="10" name="자유형(F) 9"/>
            <p:cNvSpPr/>
            <p:nvPr/>
          </p:nvSpPr>
          <p:spPr>
            <a:xfrm>
              <a:off x="-9526" y="0"/>
              <a:ext cx="612775" cy="3919538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3919538">
                  <a:moveTo>
                    <a:pt x="0" y="3919538"/>
                  </a:moveTo>
                  <a:lnTo>
                    <a:pt x="612775" y="2984500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1" name="자유형 10"/>
            <p:cNvSpPr/>
            <p:nvPr/>
          </p:nvSpPr>
          <p:spPr>
            <a:xfrm>
              <a:off x="-11906" y="0"/>
              <a:ext cx="410751" cy="3421856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421856">
                  <a:moveTo>
                    <a:pt x="0" y="3421856"/>
                  </a:moveTo>
                  <a:lnTo>
                    <a:pt x="410751" y="2798680"/>
                  </a:lnTo>
                  <a:lnTo>
                    <a:pt x="409575" y="0"/>
                  </a:ln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4" name="자유형(F) 13"/>
            <p:cNvSpPr/>
            <p:nvPr/>
          </p:nvSpPr>
          <p:spPr>
            <a:xfrm>
              <a:off x="-7144" y="-2381"/>
              <a:ext cx="238919" cy="29765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8919" h="2976561">
                  <a:moveTo>
                    <a:pt x="0" y="2976561"/>
                  </a:moveTo>
                  <a:lnTo>
                    <a:pt x="238919" y="2616170"/>
                  </a:lnTo>
                  <a:cubicBezTo>
                    <a:pt x="238654" y="1744113"/>
                    <a:pt x="238390" y="872057"/>
                    <a:pt x="238125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10360501" cy="1223963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/>
          <a:p>
            <a:pPr rtl="0"/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218883" y="1701797"/>
            <a:ext cx="10360501" cy="4462272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 rtl="0"/>
            <a:r>
              <a:rPr lang="ko-KR" altLang="en-US" dirty="0"/>
              <a:t>마스터 텍스트 스타일 편집</a:t>
            </a:r>
          </a:p>
          <a:p>
            <a:pPr lvl="1" rtl="0"/>
            <a:r>
              <a:rPr lang="ko-KR" altLang="en-US" dirty="0"/>
              <a:t>둘째 수준</a:t>
            </a:r>
          </a:p>
          <a:p>
            <a:pPr lvl="2" rtl="0"/>
            <a:r>
              <a:rPr lang="ko-KR" altLang="en-US" dirty="0"/>
              <a:t>셋째 수준</a:t>
            </a:r>
          </a:p>
          <a:p>
            <a:pPr lvl="3" rtl="0"/>
            <a:r>
              <a:rPr lang="ko-KR" altLang="en-US" dirty="0"/>
              <a:t>넷째 수준</a:t>
            </a:r>
          </a:p>
          <a:p>
            <a:pPr lvl="4" rtl="0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1218882" y="6356352"/>
            <a:ext cx="2234618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 rtl="0">
              <a:defRPr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B4866B0-FE2E-4A14-B730-E32FA3102CD7}" type="datetime1">
              <a:rPr lang="ko-KR" altLang="en-US" smtClean="0"/>
              <a:pPr/>
              <a:t>2019-06-13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453501" y="6356352"/>
            <a:ext cx="5281824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 rtl="0">
              <a:defRPr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10563649" y="6356352"/>
            <a:ext cx="1015735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 rtl="0">
              <a:defRPr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C014DD1E-5D91-48A3-AD6D-45FBA980D106}" type="slidenum">
              <a:rPr lang="en-US" altLang="ko-KR" smtClean="0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3952758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1218987" rtl="0" eaLnBrk="1" latinLnBrk="1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j-cs"/>
        </a:defRPr>
      </a:lvl1pPr>
    </p:titleStyle>
    <p:bodyStyle>
      <a:lvl1pPr marL="304747" indent="-304747" algn="l" defTabSz="1218987" rtl="0" eaLnBrk="1" latinLnBrk="1" hangingPunct="1">
        <a:lnSpc>
          <a:spcPct val="90000"/>
        </a:lnSpc>
        <a:spcBef>
          <a:spcPts val="1600"/>
        </a:spcBef>
        <a:buClr>
          <a:schemeClr val="accent1"/>
        </a:buClr>
        <a:buSzPct val="100000"/>
        <a:buFont typeface="Arial" pitchFamily="34" charset="0"/>
        <a:buChar char="•"/>
        <a:defRPr sz="2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1pPr>
      <a:lvl2pPr marL="609493" indent="-231607" algn="l" defTabSz="1218987" rtl="0" eaLnBrk="1" latinLnBrk="1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2pPr>
      <a:lvl3pPr marL="914240" indent="-231607" algn="l" defTabSz="1218987" rtl="0" eaLnBrk="1" latinLnBrk="1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3pPr>
      <a:lvl4pPr marL="1218987" indent="-231607" algn="l" defTabSz="1218987" rtl="0" eaLnBrk="1" latinLnBrk="1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4pPr>
      <a:lvl5pPr marL="1523733" indent="-231607" algn="l" defTabSz="1218987" rtl="0" eaLnBrk="1" latinLnBrk="1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5pPr>
      <a:lvl6pPr marL="1828480" indent="-231607" algn="l" defTabSz="1218987" rtl="0" eaLnBrk="1" latinLnBrk="1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227" indent="-231607" algn="l" defTabSz="1218987" rtl="0" eaLnBrk="1" latinLnBrk="1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437973" indent="-231607" algn="l" defTabSz="1218987" rtl="0" eaLnBrk="1" latinLnBrk="1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2720" indent="-231607" algn="l" defTabSz="1218987" rtl="0" eaLnBrk="1" latinLnBrk="1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ko-KR" altLang="en-US" dirty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월별 미세먼지 </a:t>
            </a:r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농도</a:t>
            </a:r>
            <a:r>
              <a:rPr lang="en-US" altLang="ko-KR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/>
            </a:r>
            <a:br>
              <a:rPr lang="en-US" altLang="ko-KR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</a:br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데이터 분석</a:t>
            </a:r>
            <a:endParaRPr lang="ko-KR" altLang="en-US" dirty="0">
              <a:latin typeface="Malgun Gothic" panose="020B0503020000020004" pitchFamily="50" charset="-127"/>
              <a:ea typeface="Malgun Gothic" panose="020B0503020000020004" pitchFamily="50" charset="-127"/>
              <a:sym typeface="Malgun Gothic" panose="020B0503020000020004" pitchFamily="50" charset="-127"/>
            </a:endParaRPr>
          </a:p>
        </p:txBody>
      </p:sp>
      <p:sp>
        <p:nvSpPr>
          <p:cNvPr id="5" name="부제목 4"/>
          <p:cNvSpPr>
            <a:spLocks noGrp="1"/>
          </p:cNvSpPr>
          <p:nvPr>
            <p:ph type="subTitle" idx="1"/>
          </p:nvPr>
        </p:nvSpPr>
        <p:spPr>
          <a:xfrm>
            <a:off x="4150196" y="5517232"/>
            <a:ext cx="7897496" cy="1168817"/>
          </a:xfrm>
        </p:spPr>
        <p:txBody>
          <a:bodyPr rtlCol="0"/>
          <a:lstStyle/>
          <a:p>
            <a:pPr algn="r" rtl="0"/>
            <a:r>
              <a:rPr lang="en-US" altLang="ko-KR" dirty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20152471 </a:t>
            </a:r>
            <a:r>
              <a:rPr lang="ko-KR" altLang="en-US" dirty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임영빈</a:t>
            </a:r>
          </a:p>
        </p:txBody>
      </p:sp>
    </p:spTree>
    <p:extLst>
      <p:ext uri="{BB962C8B-B14F-4D97-AF65-F5344CB8AC3E}">
        <p14:creationId xmlns:p14="http://schemas.microsoft.com/office/powerpoint/2010/main" val="133229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데이터 분석</a:t>
            </a:r>
            <a:endParaRPr lang="ko-KR" altLang="en-US" dirty="0">
              <a:latin typeface="Malgun Gothic" panose="020B0503020000020004" pitchFamily="50" charset="-127"/>
              <a:ea typeface="Malgun Gothic" panose="020B0503020000020004" pitchFamily="50" charset="-127"/>
              <a:sym typeface="Malgun Gothic" panose="020B0503020000020004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46140" y="4889512"/>
            <a:ext cx="50280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/>
              <a:t>연</a:t>
            </a:r>
            <a:r>
              <a:rPr lang="ko-KR" altLang="en-US" sz="2000" dirty="0" smtClean="0"/>
              <a:t>도별로 비교를 해보면 연초에 미세먼지 농도가 </a:t>
            </a:r>
            <a:r>
              <a:rPr lang="ko-KR" altLang="en-US" sz="2000" dirty="0" err="1" smtClean="0"/>
              <a:t>짙은거를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볼수</a:t>
            </a:r>
            <a:r>
              <a:rPr lang="ko-KR" altLang="en-US" sz="2000" dirty="0" smtClean="0"/>
              <a:t> 있습니다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720" y="2060848"/>
            <a:ext cx="3559450" cy="2262881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170" y="2062489"/>
            <a:ext cx="3552793" cy="2261239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1620" y="2060848"/>
            <a:ext cx="3577740" cy="226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780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데이터 분석</a:t>
            </a:r>
            <a:endParaRPr lang="ko-KR" altLang="en-US" dirty="0">
              <a:latin typeface="Malgun Gothic" panose="020B0503020000020004" pitchFamily="50" charset="-127"/>
              <a:ea typeface="Malgun Gothic" panose="020B0503020000020004" pitchFamily="50" charset="-127"/>
              <a:sym typeface="Malgun Gothic" panose="020B0503020000020004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82644" y="3208052"/>
            <a:ext cx="40061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연도별 초 미세먼지 농도의 기준을 그래프로 나타내 보았습니다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884" y="1854060"/>
            <a:ext cx="6696744" cy="4344258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684" y="2204864"/>
            <a:ext cx="3325014" cy="59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64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데이터 분석</a:t>
            </a:r>
            <a:endParaRPr lang="ko-KR" altLang="en-US" dirty="0">
              <a:latin typeface="Malgun Gothic" panose="020B0503020000020004" pitchFamily="50" charset="-127"/>
              <a:ea typeface="Malgun Gothic" panose="020B0503020000020004" pitchFamily="50" charset="-127"/>
              <a:sym typeface="Malgun Gothic" panose="020B0503020000020004" pitchFamily="50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882" y="1583709"/>
            <a:ext cx="6891753" cy="443835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182644" y="3208052"/>
            <a:ext cx="40061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연도별 초 미세먼지 농도의 기준을 그래프로 나타내 보았습니다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684" y="2204864"/>
            <a:ext cx="3325014" cy="59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1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데이터 분석</a:t>
            </a:r>
            <a:endParaRPr lang="ko-KR" altLang="en-US" dirty="0">
              <a:latin typeface="Malgun Gothic" panose="020B0503020000020004" pitchFamily="50" charset="-127"/>
              <a:ea typeface="Malgun Gothic" panose="020B0503020000020004" pitchFamily="50" charset="-127"/>
              <a:sym typeface="Malgun Gothic" panose="020B0503020000020004" pitchFamily="50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882" y="1700808"/>
            <a:ext cx="6819745" cy="442254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182644" y="3208052"/>
            <a:ext cx="40061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연도별 초 미세먼지 농도의 기준을 그래프로 나타내 보았습니다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684" y="2204864"/>
            <a:ext cx="3325014" cy="59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477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데이터 분석</a:t>
            </a:r>
            <a:endParaRPr lang="ko-KR" altLang="en-US" dirty="0">
              <a:latin typeface="Malgun Gothic" panose="020B0503020000020004" pitchFamily="50" charset="-127"/>
              <a:ea typeface="Malgun Gothic" panose="020B0503020000020004" pitchFamily="50" charset="-127"/>
              <a:sym typeface="Malgun Gothic" panose="020B0503020000020004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26825" y="4725144"/>
            <a:ext cx="5544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연도별 </a:t>
            </a:r>
            <a:r>
              <a:rPr lang="ko-KR" altLang="en-US" sz="2000" dirty="0" err="1" smtClean="0"/>
              <a:t>초미세먼지</a:t>
            </a:r>
            <a:r>
              <a:rPr lang="ko-KR" altLang="en-US" sz="2000" dirty="0" smtClean="0"/>
              <a:t> 농도의 기준을 비교해볼 때 </a:t>
            </a:r>
            <a:r>
              <a:rPr lang="en-US" altLang="ko-KR" sz="2000" dirty="0" smtClean="0"/>
              <a:t>19~18</a:t>
            </a:r>
            <a:r>
              <a:rPr lang="ko-KR" altLang="en-US" sz="2000" dirty="0" smtClean="0"/>
              <a:t>년도에 나쁨의 기준이 확연히 증가한 것을 볼 수 있습니다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373" y="1844824"/>
            <a:ext cx="3491679" cy="2265094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453" y="1844824"/>
            <a:ext cx="3548920" cy="2285537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954" y="1844824"/>
            <a:ext cx="3524388" cy="2285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074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데이터 분석</a:t>
            </a:r>
            <a:endParaRPr lang="ko-KR" altLang="en-US" dirty="0">
              <a:latin typeface="Malgun Gothic" panose="020B0503020000020004" pitchFamily="50" charset="-127"/>
              <a:ea typeface="Malgun Gothic" panose="020B0503020000020004" pitchFamily="50" charset="-127"/>
              <a:sym typeface="Malgun Gothic" panose="020B0503020000020004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82644" y="3208052"/>
            <a:ext cx="40061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연도별 미세먼지 농도의 기준을 그래프로 나타내 보았습니다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883" y="1842838"/>
            <a:ext cx="6897655" cy="4394473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676" y="2204863"/>
            <a:ext cx="2880320" cy="68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657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데이터 분석</a:t>
            </a:r>
            <a:endParaRPr lang="ko-KR" altLang="en-US" dirty="0">
              <a:latin typeface="Malgun Gothic" panose="020B0503020000020004" pitchFamily="50" charset="-127"/>
              <a:ea typeface="Malgun Gothic" panose="020B0503020000020004" pitchFamily="50" charset="-127"/>
              <a:sym typeface="Malgun Gothic" panose="020B0503020000020004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82644" y="3208052"/>
            <a:ext cx="40061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연도별 미세먼지 농도의 기준을 그래프로 나타내 보았습니다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884" y="1772817"/>
            <a:ext cx="6799760" cy="4392488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676" y="2204863"/>
            <a:ext cx="2880320" cy="68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65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데이터 분석</a:t>
            </a:r>
            <a:endParaRPr lang="ko-KR" altLang="en-US" dirty="0">
              <a:latin typeface="Malgun Gothic" panose="020B0503020000020004" pitchFamily="50" charset="-127"/>
              <a:ea typeface="Malgun Gothic" panose="020B0503020000020004" pitchFamily="50" charset="-127"/>
              <a:sym typeface="Malgun Gothic" panose="020B0503020000020004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82644" y="3208052"/>
            <a:ext cx="40061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연도별 미세먼지 농도의 기준을 그래프로 나타내 보았습니다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482" y="1828549"/>
            <a:ext cx="6733995" cy="4336755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676" y="2204863"/>
            <a:ext cx="2880320" cy="68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997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데이터 분석</a:t>
            </a:r>
            <a:endParaRPr lang="ko-KR" altLang="en-US" dirty="0">
              <a:latin typeface="Malgun Gothic" panose="020B0503020000020004" pitchFamily="50" charset="-127"/>
              <a:ea typeface="Malgun Gothic" panose="020B0503020000020004" pitchFamily="50" charset="-127"/>
              <a:sym typeface="Malgun Gothic" panose="020B0503020000020004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26825" y="4725144"/>
            <a:ext cx="5544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연도별 미세먼지 농도의 기준을 비교해볼 때</a:t>
            </a:r>
            <a:endParaRPr lang="en-US" altLang="ko-KR" sz="2000" dirty="0" smtClean="0"/>
          </a:p>
          <a:p>
            <a:r>
              <a:rPr lang="ko-KR" altLang="en-US" sz="2000" dirty="0" smtClean="0"/>
              <a:t>아직 </a:t>
            </a:r>
            <a:r>
              <a:rPr lang="en-US" altLang="ko-KR" sz="2000" dirty="0" smtClean="0"/>
              <a:t>19</a:t>
            </a:r>
            <a:r>
              <a:rPr lang="ko-KR" altLang="en-US" sz="2000" dirty="0" smtClean="0"/>
              <a:t>년도에는 나쁨은 없지만 좋음이 없고 </a:t>
            </a:r>
            <a:endParaRPr lang="en-US" altLang="ko-KR" sz="2000" dirty="0" smtClean="0"/>
          </a:p>
          <a:p>
            <a:r>
              <a:rPr lang="en-US" altLang="ko-KR" sz="2000" dirty="0" smtClean="0"/>
              <a:t>17, 18</a:t>
            </a:r>
            <a:r>
              <a:rPr lang="ko-KR" altLang="en-US" sz="2000" dirty="0" smtClean="0"/>
              <a:t>년도에는 좋음이 어느정도 있습니다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739" y="1888081"/>
            <a:ext cx="3744416" cy="2385554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73" y="1875139"/>
            <a:ext cx="3753042" cy="2424378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4652" y="1875139"/>
            <a:ext cx="3744414" cy="2411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704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데이터 분석 결과</a:t>
            </a:r>
            <a:endParaRPr lang="ko-KR" altLang="en-US" dirty="0">
              <a:latin typeface="Malgun Gothic" panose="020B0503020000020004" pitchFamily="50" charset="-127"/>
              <a:ea typeface="Malgun Gothic" panose="020B0503020000020004" pitchFamily="50" charset="-127"/>
              <a:sym typeface="Malgun Gothic" panose="020B0503020000020004" pitchFamily="50" charset="-127"/>
            </a:endParaRPr>
          </a:p>
        </p:txBody>
      </p:sp>
      <p:sp>
        <p:nvSpPr>
          <p:cNvPr id="14" name="내용 개체 틀 13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연도별 미세먼지 평균을 비교해 본 결과 </a:t>
            </a:r>
            <a:endParaRPr lang="en-US" altLang="ko-KR" dirty="0" smtClean="0">
              <a:latin typeface="Malgun Gothic" panose="020B0503020000020004" pitchFamily="50" charset="-127"/>
              <a:ea typeface="Malgun Gothic" panose="020B0503020000020004" pitchFamily="50" charset="-127"/>
              <a:sym typeface="Malgun Gothic" panose="020B0503020000020004" pitchFamily="50" charset="-127"/>
            </a:endParaRPr>
          </a:p>
          <a:p>
            <a:pPr marL="0" indent="0" rtl="0">
              <a:buNone/>
            </a:pPr>
            <a:r>
              <a:rPr lang="en-US" altLang="ko-KR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18,19</a:t>
            </a:r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년도에 초 미세먼지가 나쁨이 확연하게 늘어난 것을 알 수 있었습니다</a:t>
            </a:r>
            <a:r>
              <a:rPr lang="en-US" altLang="ko-KR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.</a:t>
            </a:r>
            <a:r>
              <a:rPr lang="en-US" altLang="ko-KR" dirty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 </a:t>
            </a:r>
            <a:endParaRPr lang="en-US" altLang="ko-KR" dirty="0" smtClean="0">
              <a:latin typeface="Malgun Gothic" panose="020B0503020000020004" pitchFamily="50" charset="-127"/>
              <a:ea typeface="Malgun Gothic" panose="020B0503020000020004" pitchFamily="50" charset="-127"/>
              <a:sym typeface="Malgun Gothic" panose="020B0503020000020004" pitchFamily="50" charset="-127"/>
            </a:endParaRPr>
          </a:p>
          <a:p>
            <a:pPr marL="0" indent="0" rtl="0">
              <a:buNone/>
            </a:pPr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최근에 </a:t>
            </a:r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이슈 되었던 초 미세먼지가 </a:t>
            </a:r>
            <a:r>
              <a:rPr lang="en-US" altLang="ko-KR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1~2</a:t>
            </a:r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년 사이에 나빠진 것을 알 수 있었습니다</a:t>
            </a:r>
            <a:r>
              <a:rPr lang="en-US" altLang="ko-KR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.</a:t>
            </a:r>
          </a:p>
          <a:p>
            <a:pPr marL="0" indent="0" rtl="0">
              <a:buNone/>
            </a:pPr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초 미세먼지가 건강에 안좋은 만큼 미세먼지 농도에 따라 건강관리에 유의 해야겠습니다</a:t>
            </a:r>
            <a:r>
              <a:rPr lang="en-US" altLang="ko-KR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31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데이터 분석의 목적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218883" y="1706880"/>
            <a:ext cx="9916089" cy="4465320"/>
          </a:xfrm>
        </p:spPr>
        <p:txBody>
          <a:bodyPr rtlCol="0"/>
          <a:lstStyle/>
          <a:p>
            <a:pPr rtl="0"/>
            <a:r>
              <a:rPr lang="ko-KR" altLang="en-US" dirty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미세먼지에 관해서 최근 이슈가 되면서 일일 미세먼지 농도를 확인</a:t>
            </a:r>
            <a:endParaRPr lang="en-US" altLang="ko-KR" dirty="0">
              <a:latin typeface="Malgun Gothic" panose="020B0503020000020004" pitchFamily="50" charset="-127"/>
              <a:ea typeface="Malgun Gothic" panose="020B0503020000020004" pitchFamily="50" charset="-127"/>
              <a:sym typeface="Malgun Gothic" panose="020B0503020000020004" pitchFamily="50" charset="-127"/>
            </a:endParaRPr>
          </a:p>
          <a:p>
            <a:pPr rtl="0"/>
            <a:r>
              <a:rPr lang="ko-KR" altLang="en-US" dirty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전년도에 비해 미세먼지 농도가 심해졌다 판단되 데이터 분석</a:t>
            </a:r>
          </a:p>
        </p:txBody>
      </p:sp>
    </p:spTree>
    <p:extLst>
      <p:ext uri="{BB962C8B-B14F-4D97-AF65-F5344CB8AC3E}">
        <p14:creationId xmlns:p14="http://schemas.microsoft.com/office/powerpoint/2010/main" val="2341911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데이터 수집</a:t>
            </a:r>
          </a:p>
        </p:txBody>
      </p:sp>
      <p:sp>
        <p:nvSpPr>
          <p:cNvPr id="14" name="내용 개체 틀 13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ko-KR" altLang="en-US" dirty="0" err="1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공공데이터포털</a:t>
            </a:r>
            <a:r>
              <a:rPr lang="ko-KR" altLang="en-US" dirty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 내 서울 데이터 광장 </a:t>
            </a:r>
            <a:r>
              <a:rPr lang="en-US" altLang="ko-KR" dirty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URL </a:t>
            </a:r>
            <a:r>
              <a:rPr lang="ko-KR" altLang="en-US" dirty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연결 후 검색</a:t>
            </a:r>
          </a:p>
          <a:p>
            <a:pPr rtl="0"/>
            <a:r>
              <a:rPr lang="ko-KR" altLang="en-US" dirty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오픈 </a:t>
            </a:r>
            <a:r>
              <a:rPr lang="en-US" altLang="ko-KR" dirty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sheet</a:t>
            </a:r>
            <a:r>
              <a:rPr lang="ko-KR" altLang="en-US" dirty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 내 </a:t>
            </a:r>
            <a:r>
              <a:rPr lang="en-US" altLang="ko-KR" dirty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csv</a:t>
            </a:r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활용</a:t>
            </a:r>
            <a:endParaRPr lang="en-US" altLang="ko-KR" dirty="0" smtClean="0">
              <a:latin typeface="Malgun Gothic" panose="020B0503020000020004" pitchFamily="50" charset="-127"/>
              <a:ea typeface="Malgun Gothic" panose="020B0503020000020004" pitchFamily="50" charset="-127"/>
              <a:sym typeface="Malgun Gothic" panose="020B0503020000020004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42284" y="5810126"/>
            <a:ext cx="70732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출처 </a:t>
            </a:r>
            <a:r>
              <a:rPr lang="en-US" altLang="ko-KR" sz="2000" dirty="0" smtClean="0"/>
              <a:t>: http</a:t>
            </a:r>
            <a:r>
              <a:rPr lang="en-US" altLang="ko-KR" sz="2000" dirty="0"/>
              <a:t>://data.seoul.go.kr/dataList/datasetView.do?infId=OA-2217&amp;srvType=S&amp;serviceKind=1&amp;currentPageNo=1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505268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데이터 분석</a:t>
            </a:r>
            <a:endParaRPr lang="ko-KR" altLang="en-US" dirty="0">
              <a:latin typeface="Malgun Gothic" panose="020B0503020000020004" pitchFamily="50" charset="-127"/>
              <a:ea typeface="Malgun Gothic" panose="020B0503020000020004" pitchFamily="50" charset="-127"/>
              <a:sym typeface="Malgun Gothic" panose="020B0503020000020004" pitchFamily="50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5940" y="1701797"/>
            <a:ext cx="4258269" cy="9907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45940" y="3140968"/>
            <a:ext cx="44742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서울시 월별 대기오염도 </a:t>
            </a:r>
            <a:r>
              <a:rPr lang="en-US" altLang="ko-KR" sz="2000" dirty="0" smtClean="0"/>
              <a:t>csv</a:t>
            </a:r>
            <a:r>
              <a:rPr lang="ko-KR" altLang="en-US" sz="2000" dirty="0" smtClean="0"/>
              <a:t>파일을 복사본을 만들고 </a:t>
            </a:r>
            <a:r>
              <a:rPr lang="en-US" altLang="ko-KR" sz="2000" dirty="0" smtClean="0"/>
              <a:t>“</a:t>
            </a:r>
            <a:r>
              <a:rPr lang="ko-KR" altLang="en-US" sz="2000" dirty="0" smtClean="0"/>
              <a:t>강남구</a:t>
            </a:r>
            <a:r>
              <a:rPr lang="en-US" altLang="ko-KR" sz="2000" dirty="0" smtClean="0"/>
              <a:t>＂</a:t>
            </a:r>
            <a:r>
              <a:rPr lang="ko-KR" altLang="en-US" sz="2000" dirty="0" smtClean="0"/>
              <a:t>를 기준으로 잡아 월별 미세먼지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초미세먼지</a:t>
            </a:r>
            <a:r>
              <a:rPr lang="ko-KR" altLang="en-US" sz="2000" dirty="0"/>
              <a:t> </a:t>
            </a:r>
            <a:r>
              <a:rPr lang="ko-KR" altLang="en-US" sz="2000" dirty="0" smtClean="0"/>
              <a:t>값만 </a:t>
            </a:r>
            <a:r>
              <a:rPr lang="ko-KR" altLang="en-US" sz="2000" dirty="0" err="1" smtClean="0"/>
              <a:t>필터링</a:t>
            </a:r>
            <a:endParaRPr lang="ko-KR" altLang="en-US" sz="2000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508" y="1701797"/>
            <a:ext cx="2876951" cy="313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11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데이터 분석</a:t>
            </a:r>
            <a:endParaRPr lang="ko-KR" altLang="en-US" dirty="0">
              <a:latin typeface="Malgun Gothic" panose="020B0503020000020004" pitchFamily="50" charset="-127"/>
              <a:ea typeface="Malgun Gothic" panose="020B0503020000020004" pitchFamily="50" charset="-127"/>
              <a:sym typeface="Malgun Gothic" panose="020B0503020000020004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45940" y="3140968"/>
            <a:ext cx="44742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미세먼지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초미세먼지의 나쁨의 기준을 검색해보고 그 값으로 정도를 나타내 보았습니다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884" y="1677890"/>
            <a:ext cx="5976664" cy="1333686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8548" y="1684313"/>
            <a:ext cx="4848902" cy="3572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427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데이터 분석</a:t>
            </a:r>
            <a:endParaRPr lang="ko-KR" altLang="en-US" dirty="0">
              <a:latin typeface="Malgun Gothic" panose="020B0503020000020004" pitchFamily="50" charset="-127"/>
              <a:ea typeface="Malgun Gothic" panose="020B0503020000020004" pitchFamily="50" charset="-127"/>
              <a:sym typeface="Malgun Gothic" panose="020B0503020000020004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8850" y="1663566"/>
            <a:ext cx="44742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/>
              <a:t>연</a:t>
            </a:r>
            <a:r>
              <a:rPr lang="ko-KR" altLang="en-US" sz="2000" dirty="0" smtClean="0"/>
              <a:t>도를 </a:t>
            </a:r>
            <a:r>
              <a:rPr lang="en-US" altLang="ko-KR" sz="2000" dirty="0" smtClean="0"/>
              <a:t>16</a:t>
            </a:r>
            <a:r>
              <a:rPr lang="ko-KR" altLang="en-US" sz="2000" dirty="0" smtClean="0"/>
              <a:t>년부터 </a:t>
            </a:r>
            <a:r>
              <a:rPr lang="en-US" altLang="ko-KR" sz="2000" dirty="0" smtClean="0"/>
              <a:t>19</a:t>
            </a:r>
            <a:r>
              <a:rPr lang="ko-KR" altLang="en-US" sz="2000" dirty="0" smtClean="0"/>
              <a:t>년도 까지로 </a:t>
            </a:r>
            <a:r>
              <a:rPr lang="ko-KR" altLang="en-US" sz="2000" dirty="0" smtClean="0"/>
              <a:t>줄이고</a:t>
            </a:r>
            <a:endParaRPr lang="ko-KR" altLang="en-US" sz="2000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9956" y="2085009"/>
            <a:ext cx="4020111" cy="1181265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9956" y="1777884"/>
            <a:ext cx="3724795" cy="17147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428850" y="2336363"/>
            <a:ext cx="44742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다시 연도별로 분류하였습니다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472023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데이터 분석</a:t>
            </a:r>
            <a:endParaRPr lang="ko-KR" altLang="en-US" dirty="0">
              <a:latin typeface="Malgun Gothic" panose="020B0503020000020004" pitchFamily="50" charset="-127"/>
              <a:ea typeface="Malgun Gothic" panose="020B0503020000020004" pitchFamily="50" charset="-127"/>
              <a:sym typeface="Malgun Gothic" panose="020B0503020000020004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93393" y="3208052"/>
            <a:ext cx="37181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연도별 미세먼지 농도 평균값을 그래프로 </a:t>
            </a:r>
            <a:r>
              <a:rPr lang="ko-KR" altLang="en-US" sz="2000" dirty="0" smtClean="0"/>
              <a:t>나타내 보았습니다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892" y="1628800"/>
            <a:ext cx="7135798" cy="4536504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4332" y="886618"/>
            <a:ext cx="5182323" cy="514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243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데이터 분석</a:t>
            </a:r>
            <a:endParaRPr lang="ko-KR" altLang="en-US" dirty="0">
              <a:latin typeface="Malgun Gothic" panose="020B0503020000020004" pitchFamily="50" charset="-127"/>
              <a:ea typeface="Malgun Gothic" panose="020B0503020000020004" pitchFamily="50" charset="-127"/>
              <a:sym typeface="Malgun Gothic" panose="020B0503020000020004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93393" y="3208052"/>
            <a:ext cx="37181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연도별 미세먼지 농도 평균값을 그래프로 </a:t>
            </a:r>
            <a:r>
              <a:rPr lang="ko-KR" altLang="en-US" sz="2000" dirty="0" err="1" smtClean="0"/>
              <a:t>나타내보았습니다</a:t>
            </a:r>
            <a:endParaRPr lang="ko-KR" altLang="en-US" sz="2000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570" y="1772816"/>
            <a:ext cx="7082823" cy="4507990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4332" y="886618"/>
            <a:ext cx="5182323" cy="514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969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 smtClean="0">
                <a:latin typeface="Malgun Gothic" panose="020B0503020000020004" pitchFamily="50" charset="-127"/>
                <a:ea typeface="Malgun Gothic" panose="020B0503020000020004" pitchFamily="50" charset="-127"/>
                <a:sym typeface="Malgun Gothic" panose="020B0503020000020004" pitchFamily="50" charset="-127"/>
              </a:rPr>
              <a:t>데이터 분석</a:t>
            </a:r>
            <a:endParaRPr lang="ko-KR" altLang="en-US" dirty="0">
              <a:latin typeface="Malgun Gothic" panose="020B0503020000020004" pitchFamily="50" charset="-127"/>
              <a:ea typeface="Malgun Gothic" panose="020B0503020000020004" pitchFamily="50" charset="-127"/>
              <a:sym typeface="Malgun Gothic" panose="020B0503020000020004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93393" y="3208052"/>
            <a:ext cx="37181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연도별 미세먼지 농도 평균값을 그래프로 </a:t>
            </a:r>
            <a:r>
              <a:rPr lang="ko-KR" altLang="en-US" sz="2000" dirty="0" err="1" smtClean="0"/>
              <a:t>나타내보았습니다</a:t>
            </a:r>
            <a:endParaRPr lang="ko-KR" altLang="en-US" sz="2000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900" y="1916832"/>
            <a:ext cx="7014747" cy="4436747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4332" y="886618"/>
            <a:ext cx="5182323" cy="514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102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술 16 x 9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 sz="28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33240_TF02787990.potx" id="{1F3916BD-AE1C-4D11-97FB-F58D1317D6CE}" vid="{2F65DC67-8246-462C-B1C9-8CF06F29C645}"/>
    </a:ext>
  </a:extLst>
</a:theme>
</file>

<file path=ppt/theme/theme2.xml><?xml version="1.0" encoding="utf-8"?>
<a:theme xmlns:a="http://schemas.openxmlformats.org/drawingml/2006/main" name="Office 테마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ocPublishedLinkedAssetsLookup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LocLastLocAttemptVersionTypeLookup xmlns="4873beb7-5857-4685-be1f-d57550cc96cc" xsi:nil="true"/>
    <DirectSourceMarket xmlns="4873beb7-5857-4685-be1f-d57550cc96cc" xsi:nil="true"/>
    <ThumbnailAssetId xmlns="4873beb7-5857-4685-be1f-d57550cc96cc" xsi:nil="true"/>
    <PrimaryImageGen xmlns="4873beb7-5857-4685-be1f-d57550cc96cc">false</PrimaryImageGen>
    <LocNewPublishedVersionLookup xmlns="4873beb7-5857-4685-be1f-d57550cc96cc" xsi:nil="true"/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LocOverallPublishStatusLookup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LocOverallLocStatusLookup xmlns="4873beb7-5857-4685-be1f-d57550cc96cc" xsi:nil="true"/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1345093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This simple template design works for technology and  businesses, but it's versatile enough to use in other contexts.  It features multiple slide layouts designed for widescreen (16x9 resolution) and includes a sample SmartArt list and chart that are easily editable.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2011-11-26T00:30:00+00:00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TemplateStatus xmlns="4873beb7-5857-4685-be1f-d57550cc96cc">Complete</TemplateStatus>
    <Downloads xmlns="4873beb7-5857-4685-be1f-d57550cc96cc">0</Downloads>
    <OOCacheId xmlns="4873beb7-5857-4685-be1f-d57550cc96cc" xsi:nil="true"/>
    <IsDeleted xmlns="4873beb7-5857-4685-be1f-d57550cc96cc">false</IsDeleted>
    <LocPublishedDependentAssetsLookup xmlns="4873beb7-5857-4685-be1f-d57550cc96cc" xsi:nil="true"/>
    <TPExecutable xmlns="4873beb7-5857-4685-be1f-d57550cc96cc" xsi:nil="true"/>
    <EditorialTags xmlns="4873beb7-5857-4685-be1f-d57550cc96cc" xsi:nil="true"/>
    <SubmitterId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TP102787989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694266</LocLastLocAttemptVersionLookup>
    <LocProcessedForHandoffsLookup xmlns="4873beb7-5857-4685-be1f-d57550cc96cc" xsi:nil="true"/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LocOverallPreviewStatusLookup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 xsi:nil="true"/>
    <OutputCachingOn xmlns="4873beb7-5857-4685-be1f-d57550cc96cc">false</OutputCachingOn>
    <AverageRating xmlns="4873beb7-5857-4685-be1f-d57550cc96cc" xsi:nil="true"/>
    <APAuthor xmlns="4873beb7-5857-4685-be1f-d57550cc96cc">
      <UserInfo>
        <DisplayName>REDMOND\kristaa</DisplayName>
        <AccountId>136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LocProcessedForMarketsLookup xmlns="4873beb7-5857-4685-be1f-d57550cc96cc" xsi:nil="true"/>
    <TPLaunchHelpLinkType xmlns="4873beb7-5857-4685-be1f-d57550cc96cc">Template</TPLaunchHelpLinkType>
    <OriginalRelease xmlns="4873beb7-5857-4685-be1f-d57550cc96cc">15</OriginalRelease>
    <LocalizationTagsTaxHTField0 xmlns="4873beb7-5857-4685-be1f-d57550cc96cc">
      <Terms xmlns="http://schemas.microsoft.com/office/infopath/2007/PartnerControls"/>
    </LocalizationTagsTaxHTField0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LocOverallHandbackStatusLookup xmlns="4873beb7-5857-4685-be1f-d57550cc96cc" xsi:nil="true"/>
    <ShowIn xmlns="4873beb7-5857-4685-be1f-d57550cc96cc">Show everywhere</ShowIn>
    <UANotes xmlns="4873beb7-5857-4685-be1f-d57550cc96cc" xsi:nil="true"/>
    <InternalTagsTaxHTField0 xmlns="4873beb7-5857-4685-be1f-d57550cc96cc">
      <Terms xmlns="http://schemas.microsoft.com/office/infopath/2007/PartnerControls"/>
    </InternalTagsTaxHTField0>
    <CSXHash xmlns="4873beb7-5857-4685-be1f-d57550cc96cc" xsi:nil="true"/>
    <VoteCount xmlns="4873beb7-5857-4685-be1f-d57550cc96cc" xsi:nil="true"/>
    <AssetExpire xmlns="4873beb7-5857-4685-be1f-d57550cc96cc">2029-05-12T07:00:00+00:00</AssetExpire>
    <DSATActionTaken xmlns="4873beb7-5857-4685-be1f-d57550cc96cc" xsi:nil="true"/>
    <CSXSubmissionMarket xmlns="4873beb7-5857-4685-be1f-d57550cc96cc" xsi:nil="true"/>
    <LocMarketGroupTiers2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3836F65B-1B07-41EE-A0E8-BC6EF38552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9BF4D4-EF60-4196-BFC3-9462D60797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C67BEE-D13F-4BD2-98A5-34D8A0977F68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dcmitype/"/>
    <ds:schemaRef ds:uri="4873beb7-5857-4685-be1f-d57550cc96cc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3중 회로선 프레젠테이션(와이드스크린)</Template>
  <TotalTime>494</TotalTime>
  <Words>303</Words>
  <Application>Microsoft Office PowerPoint</Application>
  <PresentationFormat>사용자 지정</PresentationFormat>
  <Paragraphs>66</Paragraphs>
  <Slides>19</Slides>
  <Notes>19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5" baseType="lpstr">
      <vt:lpstr>HY중고딕</vt:lpstr>
      <vt:lpstr>Malgun Gothic</vt:lpstr>
      <vt:lpstr>Malgun Gothic</vt:lpstr>
      <vt:lpstr>Arial</vt:lpstr>
      <vt:lpstr>Calibri</vt:lpstr>
      <vt:lpstr>기술 16 x 9</vt:lpstr>
      <vt:lpstr>월별 미세먼지 농도 데이터 분석</vt:lpstr>
      <vt:lpstr>데이터 분석의 목적</vt:lpstr>
      <vt:lpstr>데이터 수집</vt:lpstr>
      <vt:lpstr>데이터 분석</vt:lpstr>
      <vt:lpstr>데이터 분석</vt:lpstr>
      <vt:lpstr>데이터 분석</vt:lpstr>
      <vt:lpstr>데이터 분석</vt:lpstr>
      <vt:lpstr>데이터 분석</vt:lpstr>
      <vt:lpstr>데이터 분석</vt:lpstr>
      <vt:lpstr>데이터 분석</vt:lpstr>
      <vt:lpstr>데이터 분석</vt:lpstr>
      <vt:lpstr>데이터 분석</vt:lpstr>
      <vt:lpstr>데이터 분석</vt:lpstr>
      <vt:lpstr>데이터 분석</vt:lpstr>
      <vt:lpstr>데이터 분석</vt:lpstr>
      <vt:lpstr>데이터 분석</vt:lpstr>
      <vt:lpstr>데이터 분석</vt:lpstr>
      <vt:lpstr>데이터 분석</vt:lpstr>
      <vt:lpstr>데이터 분석 결과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월별 미세먼지 농도</dc:title>
  <dc:creator>YoungBinLim</dc:creator>
  <cp:lastModifiedBy>Admin</cp:lastModifiedBy>
  <cp:revision>9</cp:revision>
  <dcterms:created xsi:type="dcterms:W3CDTF">2019-06-12T16:00:52Z</dcterms:created>
  <dcterms:modified xsi:type="dcterms:W3CDTF">2019-06-13T01:51:46Z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