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4" r:id="rId9"/>
    <p:sldId id="262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8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6.85221" units="1/cm"/>
          <inkml:channelProperty channel="Y" name="resolution" value="36.86007" units="1/cm"/>
          <inkml:channelProperty channel="T" name="resolution" value="1" units="1/dev"/>
        </inkml:channelProperties>
      </inkml:inkSource>
      <inkml:timestamp xml:id="ts0" timeString="2019-06-13T02:08:59.641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896ED73E-D0CB-44A5-978A-7ADE0BF9F5A0}" emma:medium="tactile" emma:mode="ink">
          <msink:context xmlns:msink="http://schemas.microsoft.com/ink/2010/main" type="inkDrawing" rotatedBoundingBox="2946,6698 6105,6951 6096,7053 2938,6801" shapeName="Other"/>
        </emma:interpretation>
      </emma:emma>
    </inkml:annotationXML>
    <inkml:trace contextRef="#ctx0" brushRef="#br0">3164 178 0,'-45'0'125,"1"0"-109,-90 0-16,0 0 16,0 0-16,45 0 15,45 0-15,-1 0 16,1 0 0,-1 0-1,1 0-15,-1 0 16,0 0-1,1 0 1,-1 0 0,1 0 15,-45 0 0,-1 0-31,1 0 16,0-45-16,-44 45 15,-1-44-15,45 44 16,0 0-16,-45 0 16,89-45 15,1 45-15,-45 0-1,0-44 1,44 44-1,0 0 17,-44 0-1,0 0-31,45 0 16,-1 0-16,1 0 15,-1 0 16,0 0-15,1 0 0,-1 0-16,-44 0 31,45 0-15,-1 0 15,-44 0-16,44 0 1,1 0 15</inkml:trace>
  </inkml:traceGroup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캡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인용문 있는 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참 또는 거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1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emf"/><Relationship Id="rId4" Type="http://schemas.openxmlformats.org/officeDocument/2006/relationships/customXml" Target="../ink/ink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	R </a:t>
            </a:r>
            <a:r>
              <a:rPr lang="ko-KR" altLang="en-US" dirty="0" smtClean="0"/>
              <a:t>데이터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sz="2000" dirty="0" smtClean="0"/>
              <a:t>2014</a:t>
            </a:r>
            <a:r>
              <a:rPr lang="ko-KR" altLang="en-US" sz="2000" dirty="0" smtClean="0"/>
              <a:t>년 전국 암 </a:t>
            </a:r>
            <a:r>
              <a:rPr lang="ko-KR" altLang="en-US" sz="2000" dirty="0" err="1" smtClean="0"/>
              <a:t>발생자</a:t>
            </a:r>
            <a:endParaRPr lang="ko-KR" altLang="en-US" sz="2000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dirty="0" smtClean="0"/>
              <a:t>20152473 </a:t>
            </a:r>
            <a:r>
              <a:rPr lang="ko-KR" altLang="en-US" dirty="0" err="1" smtClean="0"/>
              <a:t>정이삭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90642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목차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ko-KR" dirty="0" smtClean="0"/>
          </a:p>
          <a:p>
            <a:r>
              <a:rPr lang="en-US" altLang="ko-KR" dirty="0" smtClean="0"/>
              <a:t>1.	</a:t>
            </a:r>
            <a:r>
              <a:rPr lang="ko-KR" altLang="en-US" dirty="0" smtClean="0"/>
              <a:t>데이터 선정 이유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2.	</a:t>
            </a:r>
            <a:r>
              <a:rPr lang="ko-KR" altLang="en-US" dirty="0" smtClean="0"/>
              <a:t>데이터 전처리 과정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3.	</a:t>
            </a:r>
            <a:r>
              <a:rPr lang="ko-KR" altLang="en-US" dirty="0" smtClean="0"/>
              <a:t>데이터 처리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2473466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데이터 선정 이유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AutoNum type="arabicPeriod"/>
            </a:pPr>
            <a:r>
              <a:rPr lang="ko-KR" altLang="en-US" dirty="0" smtClean="0"/>
              <a:t>암은 사람의 몸 어디에서든지 발병</a:t>
            </a:r>
            <a:endParaRPr lang="en-US" altLang="ko-KR" dirty="0" smtClean="0"/>
          </a:p>
          <a:p>
            <a:pPr>
              <a:buAutoNum type="arabicPeriod"/>
            </a:pPr>
            <a:endParaRPr lang="en-US" altLang="ko-KR" dirty="0"/>
          </a:p>
          <a:p>
            <a:pPr>
              <a:buAutoNum type="arabicPeriod"/>
            </a:pPr>
            <a:r>
              <a:rPr lang="ko-KR" altLang="en-US" dirty="0" smtClean="0"/>
              <a:t>암은 아직까지 대한민국 국민의 사망 원인 중 </a:t>
            </a:r>
            <a:r>
              <a:rPr lang="en-US" altLang="ko-KR" dirty="0" smtClean="0"/>
              <a:t>1</a:t>
            </a:r>
            <a:r>
              <a:rPr lang="ko-KR" altLang="en-US" dirty="0" smtClean="0"/>
              <a:t>위를 </a:t>
            </a:r>
            <a:r>
              <a:rPr lang="en-US" altLang="ko-KR" dirty="0" smtClean="0"/>
              <a:t>10</a:t>
            </a:r>
            <a:r>
              <a:rPr lang="ko-KR" altLang="en-US" dirty="0" smtClean="0"/>
              <a:t>년째 유지하고 있음</a:t>
            </a:r>
            <a:endParaRPr lang="en-US" altLang="ko-KR" dirty="0"/>
          </a:p>
          <a:p>
            <a:pPr>
              <a:buAutoNum type="arabicPeriod"/>
            </a:pPr>
            <a:endParaRPr lang="en-US" altLang="ko-KR" dirty="0" smtClean="0"/>
          </a:p>
          <a:p>
            <a:pPr>
              <a:buAutoNum type="arabicPeriod"/>
            </a:pPr>
            <a:r>
              <a:rPr lang="ko-KR" altLang="en-US" dirty="0" smtClean="0"/>
              <a:t>나이에 상관없이 암이 발병하며 발병하는 이유는 셀 수도 없이 많음</a:t>
            </a:r>
            <a:endParaRPr lang="en-US" altLang="ko-KR" dirty="0" smtClean="0"/>
          </a:p>
          <a:p>
            <a:pPr>
              <a:buAutoNum type="arabicPeriod"/>
            </a:pPr>
            <a:endParaRPr lang="en-US" altLang="ko-KR" dirty="0"/>
          </a:p>
          <a:p>
            <a:pPr>
              <a:buAutoNum type="arabicPeriod"/>
            </a:pPr>
            <a:r>
              <a:rPr lang="ko-KR" altLang="en-US" dirty="0" smtClean="0"/>
              <a:t>가장 유력한 원인은 신체의 불균형</a:t>
            </a:r>
            <a:r>
              <a:rPr lang="en-US" altLang="ko-KR" dirty="0" smtClean="0"/>
              <a:t>, </a:t>
            </a:r>
            <a:r>
              <a:rPr lang="ko-KR" altLang="en-US" dirty="0" smtClean="0"/>
              <a:t>불규칙적인 생활 패턴</a:t>
            </a:r>
            <a:r>
              <a:rPr lang="en-US" altLang="ko-KR" dirty="0" smtClean="0"/>
              <a:t>, </a:t>
            </a:r>
            <a:r>
              <a:rPr lang="ko-KR" altLang="en-US" dirty="0" smtClean="0"/>
              <a:t>면역력 약화 등이 있음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536099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데이터 전처리 과정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797" y="1796685"/>
            <a:ext cx="2095792" cy="1047896"/>
          </a:xfr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8734" y="1763918"/>
            <a:ext cx="3715268" cy="1295581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9" name="잉크 8"/>
              <p14:cNvContentPartPr/>
              <p14:nvPr/>
            </p14:nvContentPartPr>
            <p14:xfrm>
              <a:off x="1058855" y="2438545"/>
              <a:ext cx="1139400" cy="64800"/>
            </p14:xfrm>
          </p:contentPart>
        </mc:Choice>
        <mc:Fallback>
          <p:pic>
            <p:nvPicPr>
              <p:cNvPr id="9" name="잉크 8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46975" y="2426665"/>
                <a:ext cx="1163160" cy="88560"/>
              </a:xfrm>
              <a:prstGeom prst="rect">
                <a:avLst/>
              </a:prstGeom>
            </p:spPr>
          </p:pic>
        </mc:Fallback>
      </mc:AlternateContent>
      <p:pic>
        <p:nvPicPr>
          <p:cNvPr id="10" name="그림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738" y="3637201"/>
            <a:ext cx="1419423" cy="466790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855" y="5003109"/>
            <a:ext cx="5620534" cy="1028844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8625" y="3104754"/>
            <a:ext cx="5925377" cy="1752845"/>
          </a:xfrm>
          <a:prstGeom prst="rect">
            <a:avLst/>
          </a:prstGeom>
        </p:spPr>
      </p:pic>
      <p:sp>
        <p:nvSpPr>
          <p:cNvPr id="13" name="직사각형 12"/>
          <p:cNvSpPr/>
          <p:nvPr/>
        </p:nvSpPr>
        <p:spPr>
          <a:xfrm>
            <a:off x="1136797" y="1763917"/>
            <a:ext cx="2491274" cy="2066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1030420" y="2368429"/>
            <a:ext cx="2491274" cy="1677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009846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데이터 처리</a:t>
            </a:r>
            <a:endParaRPr lang="ko-KR" altLang="en-US" dirty="0"/>
          </a:p>
        </p:txBody>
      </p:sp>
      <p:pic>
        <p:nvPicPr>
          <p:cNvPr id="9" name="내용 개체 틀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2783408"/>
            <a:ext cx="8402223" cy="1284739"/>
          </a:xfrm>
        </p:spPr>
      </p:pic>
    </p:spTree>
    <p:extLst>
      <p:ext uri="{BB962C8B-B14F-4D97-AF65-F5344CB8AC3E}">
        <p14:creationId xmlns:p14="http://schemas.microsoft.com/office/powerpoint/2010/main" val="37423182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4708" y="574712"/>
            <a:ext cx="6507292" cy="6055855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4712"/>
            <a:ext cx="5714916" cy="6055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1859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데이터 처리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660" y="2393266"/>
            <a:ext cx="9610972" cy="1080000"/>
          </a:xfrm>
        </p:spPr>
      </p:pic>
    </p:spTree>
    <p:extLst>
      <p:ext uri="{BB962C8B-B14F-4D97-AF65-F5344CB8AC3E}">
        <p14:creationId xmlns:p14="http://schemas.microsoft.com/office/powerpoint/2010/main" val="16217179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데이터 처리</a:t>
            </a:r>
            <a:endParaRPr lang="ko-KR" altLang="en-US" dirty="0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0977" y="1670180"/>
            <a:ext cx="6189382" cy="4973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8785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sz="5000" dirty="0" smtClean="0"/>
              <a:t>감사합니다</a:t>
            </a:r>
            <a:r>
              <a:rPr lang="en-US" altLang="ko-KR" sz="5000" dirty="0" smtClean="0"/>
              <a:t>.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23539559"/>
      </p:ext>
    </p:extLst>
  </p:cSld>
  <p:clrMapOvr>
    <a:masterClrMapping/>
  </p:clrMapOvr>
</p:sld>
</file>

<file path=ppt/theme/theme1.xml><?xml version="1.0" encoding="utf-8"?>
<a:theme xmlns:a="http://schemas.openxmlformats.org/drawingml/2006/main" name="패싯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34</TotalTime>
  <Words>59</Words>
  <Application>Microsoft Office PowerPoint</Application>
  <PresentationFormat>와이드스크린</PresentationFormat>
  <Paragraphs>22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5" baseType="lpstr">
      <vt:lpstr>HY그래픽M</vt:lpstr>
      <vt:lpstr>맑은 고딕</vt:lpstr>
      <vt:lpstr>Arial</vt:lpstr>
      <vt:lpstr>Trebuchet MS</vt:lpstr>
      <vt:lpstr>Wingdings 3</vt:lpstr>
      <vt:lpstr>패싯</vt:lpstr>
      <vt:lpstr> R 데이터 2014년 전국 암 발생자</vt:lpstr>
      <vt:lpstr>목차</vt:lpstr>
      <vt:lpstr>데이터 선정 이유</vt:lpstr>
      <vt:lpstr>데이터 전처리 과정</vt:lpstr>
      <vt:lpstr>데이터 처리</vt:lpstr>
      <vt:lpstr>PowerPoint 프레젠테이션</vt:lpstr>
      <vt:lpstr>데이터 처리</vt:lpstr>
      <vt:lpstr>데이터 처리</vt:lpstr>
      <vt:lpstr>   감사합니다.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 데이터 2014년 전국 암 발생자</dc:title>
  <dc:creator>Admin</dc:creator>
  <cp:lastModifiedBy>Admin</cp:lastModifiedBy>
  <cp:revision>5</cp:revision>
  <dcterms:created xsi:type="dcterms:W3CDTF">2019-06-13T02:00:17Z</dcterms:created>
  <dcterms:modified xsi:type="dcterms:W3CDTF">2019-06-13T02:35:05Z</dcterms:modified>
</cp:coreProperties>
</file>