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7F7DBAC-310F-4EFF-BA44-C00D2734A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327983" cy="2971801"/>
          </a:xfrm>
        </p:spPr>
        <p:txBody>
          <a:bodyPr anchor="ctr">
            <a:normAutofit/>
          </a:bodyPr>
          <a:lstStyle/>
          <a:p>
            <a:r>
              <a:rPr lang="ko-KR" altLang="en-US" sz="4500" b="1" dirty="0"/>
              <a:t>경기도 전기차 충전소 현황 분석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C1F206F-525D-41C1-AD1F-41C79D818F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b"/>
          <a:lstStyle/>
          <a:p>
            <a:r>
              <a:rPr lang="en-US" altLang="ko-KR" dirty="0"/>
              <a:t>20152491 </a:t>
            </a:r>
            <a:r>
              <a:rPr lang="ko-KR" altLang="en-US" dirty="0"/>
              <a:t>엄지영</a:t>
            </a:r>
          </a:p>
        </p:txBody>
      </p:sp>
    </p:spTree>
    <p:extLst>
      <p:ext uri="{BB962C8B-B14F-4D97-AF65-F5344CB8AC3E}">
        <p14:creationId xmlns:p14="http://schemas.microsoft.com/office/powerpoint/2010/main" val="154110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7AFA30-3F31-4106-9D89-257F8EBBF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4915" y="525165"/>
            <a:ext cx="3599463" cy="720809"/>
          </a:xfrm>
        </p:spPr>
        <p:txBody>
          <a:bodyPr/>
          <a:lstStyle/>
          <a:p>
            <a:r>
              <a:rPr lang="ko-KR" altLang="en-US" b="1" dirty="0"/>
              <a:t>목차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F68CC25-4837-427F-BBE1-E5DE5B9F6D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4915" y="1996759"/>
            <a:ext cx="8534400" cy="3615267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ko-KR" altLang="en-US" dirty="0"/>
              <a:t>데이터 분석의 목적</a:t>
            </a:r>
            <a:endParaRPr lang="en-US" altLang="ko-KR" dirty="0"/>
          </a:p>
          <a:p>
            <a:pPr>
              <a:lnSpc>
                <a:spcPct val="200000"/>
              </a:lnSpc>
            </a:pPr>
            <a:r>
              <a:rPr lang="ko-KR" altLang="en-US" dirty="0"/>
              <a:t>데이터 수집</a:t>
            </a:r>
            <a:endParaRPr lang="en-US" altLang="ko-KR" dirty="0"/>
          </a:p>
          <a:p>
            <a:pPr>
              <a:lnSpc>
                <a:spcPct val="200000"/>
              </a:lnSpc>
            </a:pPr>
            <a:r>
              <a:rPr lang="ko-KR" altLang="en-US" dirty="0"/>
              <a:t>데이터 분석을 위한 전처리</a:t>
            </a:r>
            <a:endParaRPr lang="en-US" altLang="ko-KR" dirty="0"/>
          </a:p>
          <a:p>
            <a:pPr>
              <a:lnSpc>
                <a:spcPct val="200000"/>
              </a:lnSpc>
            </a:pPr>
            <a:r>
              <a:rPr lang="ko-KR" altLang="en-US" dirty="0"/>
              <a:t>데이터 처리 과정과 분석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16376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7AFA30-3F31-4106-9D89-257F8EBBF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4915" y="525165"/>
            <a:ext cx="3706555" cy="720809"/>
          </a:xfrm>
        </p:spPr>
        <p:txBody>
          <a:bodyPr>
            <a:normAutofit fontScale="90000"/>
          </a:bodyPr>
          <a:lstStyle/>
          <a:p>
            <a:r>
              <a:rPr lang="ko-KR" altLang="en-US" b="1" dirty="0"/>
              <a:t>데이터 분석의 목적</a:t>
            </a:r>
          </a:p>
        </p:txBody>
      </p:sp>
      <p:pic>
        <p:nvPicPr>
          <p:cNvPr id="9" name="내용 개체 틀 8">
            <a:extLst>
              <a:ext uri="{FF2B5EF4-FFF2-40B4-BE49-F238E27FC236}">
                <a16:creationId xmlns:a16="http://schemas.microsoft.com/office/drawing/2014/main" id="{98E75028-D2B9-469E-BBE3-291D7BA4E5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4915" y="1992605"/>
            <a:ext cx="4324393" cy="3614738"/>
          </a:xfrm>
        </p:spPr>
      </p:pic>
      <p:sp>
        <p:nvSpPr>
          <p:cNvPr id="25" name="내용 개체 틀 2">
            <a:extLst>
              <a:ext uri="{FF2B5EF4-FFF2-40B4-BE49-F238E27FC236}">
                <a16:creationId xmlns:a16="http://schemas.microsoft.com/office/drawing/2014/main" id="{62CEC276-25B0-4727-AE66-DC2EFD6C2A7D}"/>
              </a:ext>
            </a:extLst>
          </p:cNvPr>
          <p:cNvSpPr txBox="1">
            <a:spLocks/>
          </p:cNvSpPr>
          <p:nvPr/>
        </p:nvSpPr>
        <p:spPr>
          <a:xfrm>
            <a:off x="5519350" y="1992076"/>
            <a:ext cx="6293709" cy="36152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ko-KR" altLang="en-US" sz="1600" dirty="0"/>
              <a:t>전기차의 수요가 </a:t>
            </a:r>
            <a:r>
              <a:rPr lang="en-US" altLang="ko-KR" sz="1600" dirty="0"/>
              <a:t>14</a:t>
            </a:r>
            <a:r>
              <a:rPr lang="ko-KR" altLang="en-US" sz="1600" dirty="0"/>
              <a:t>년도 부터 </a:t>
            </a:r>
            <a:r>
              <a:rPr lang="en-US" altLang="ko-KR" sz="1600" dirty="0"/>
              <a:t>19</a:t>
            </a:r>
            <a:r>
              <a:rPr lang="ko-KR" altLang="en-US" sz="1600" dirty="0"/>
              <a:t>년 현재까지 수요가 늘고 있는 추세다</a:t>
            </a:r>
            <a:r>
              <a:rPr lang="en-US" altLang="ko-KR" sz="1600" dirty="0"/>
              <a:t>. </a:t>
            </a:r>
            <a:r>
              <a:rPr lang="ko-KR" altLang="en-US" sz="1600" dirty="0"/>
              <a:t>전기차의 수요가 늘어나는 만큼 전기차를 충전할 수 있는 충전소 또한 늘어나고  있다</a:t>
            </a:r>
            <a:r>
              <a:rPr lang="en-US" altLang="ko-KR" sz="1600" dirty="0"/>
              <a:t>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ko-KR" altLang="en-US" sz="1600" dirty="0"/>
              <a:t>이 데이터 분석의 목적은 경기도 내의 시별로 전기차  충전소의 수와 충전타입을  알아보기 위함이다</a:t>
            </a:r>
            <a:r>
              <a:rPr lang="en-US" altLang="ko-KR" sz="1600" dirty="0"/>
              <a:t>.</a:t>
            </a:r>
          </a:p>
          <a:p>
            <a:pPr marL="0" indent="0">
              <a:lnSpc>
                <a:spcPct val="200000"/>
              </a:lnSpc>
              <a:buNone/>
            </a:pPr>
            <a:endParaRPr lang="en-US" altLang="ko-KR" sz="1600" dirty="0"/>
          </a:p>
        </p:txBody>
      </p:sp>
    </p:spTree>
    <p:extLst>
      <p:ext uri="{BB962C8B-B14F-4D97-AF65-F5344CB8AC3E}">
        <p14:creationId xmlns:p14="http://schemas.microsoft.com/office/powerpoint/2010/main" val="259208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7AFA30-3F31-4106-9D89-257F8EBBF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489" y="533403"/>
            <a:ext cx="3648890" cy="720809"/>
          </a:xfrm>
        </p:spPr>
        <p:txBody>
          <a:bodyPr>
            <a:normAutofit/>
          </a:bodyPr>
          <a:lstStyle/>
          <a:p>
            <a:r>
              <a:rPr lang="ko-KR" altLang="en-US" b="1" dirty="0"/>
              <a:t>데이터수집</a:t>
            </a:r>
          </a:p>
        </p:txBody>
      </p:sp>
      <p:sp>
        <p:nvSpPr>
          <p:cNvPr id="25" name="내용 개체 틀 2">
            <a:extLst>
              <a:ext uri="{FF2B5EF4-FFF2-40B4-BE49-F238E27FC236}">
                <a16:creationId xmlns:a16="http://schemas.microsoft.com/office/drawing/2014/main" id="{62CEC276-25B0-4727-AE66-DC2EFD6C2A7D}"/>
              </a:ext>
            </a:extLst>
          </p:cNvPr>
          <p:cNvSpPr txBox="1">
            <a:spLocks/>
          </p:cNvSpPr>
          <p:nvPr/>
        </p:nvSpPr>
        <p:spPr>
          <a:xfrm>
            <a:off x="5556672" y="2000146"/>
            <a:ext cx="6293709" cy="36152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ko-KR" altLang="en-US" sz="1600" dirty="0"/>
              <a:t>경기도 전기차 충전소 현황 데이터는 경기데이터드림에서 가져왔다</a:t>
            </a:r>
            <a:r>
              <a:rPr lang="en-US" altLang="ko-KR" sz="1600" dirty="0"/>
              <a:t>.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BFC00468-8035-4966-A1FA-8D0A5DCFB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391" y="2000146"/>
            <a:ext cx="4299679" cy="675049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65BCA13A-C86E-40A2-A9FF-8F5ACADAE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391" y="2923230"/>
            <a:ext cx="4299679" cy="273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45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7AFA30-3F31-4106-9D89-257F8EBBF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489" y="533403"/>
            <a:ext cx="5090510" cy="720809"/>
          </a:xfrm>
        </p:spPr>
        <p:txBody>
          <a:bodyPr>
            <a:normAutofit fontScale="90000"/>
          </a:bodyPr>
          <a:lstStyle/>
          <a:p>
            <a:r>
              <a:rPr lang="ko-KR" altLang="en-US" b="1" dirty="0"/>
              <a:t>데이터 분석을 위한 전처리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E026438-0166-497C-9B7C-CCBEEFA8A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659" y="1616688"/>
            <a:ext cx="5029339" cy="28553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F40C02-844E-42BC-BB32-DDFD69EE2AE7}"/>
              </a:ext>
            </a:extLst>
          </p:cNvPr>
          <p:cNvSpPr txBox="1"/>
          <p:nvPr/>
        </p:nvSpPr>
        <p:spPr>
          <a:xfrm>
            <a:off x="974564" y="5041257"/>
            <a:ext cx="103990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/>
              <a:t>데이터 분석을 위한 전처리로 소재지 충전소명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지번주소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도로명주소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우편번호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위도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경도</a:t>
            </a:r>
            <a:r>
              <a:rPr lang="en-US" altLang="ko-KR" sz="2000" b="1" dirty="0"/>
              <a:t>,</a:t>
            </a:r>
          </a:p>
          <a:p>
            <a:r>
              <a:rPr lang="ko-KR" altLang="en-US" sz="2000" b="1" dirty="0"/>
              <a:t>운영기관명을 삭제하였다</a:t>
            </a:r>
            <a:r>
              <a:rPr lang="en-US" altLang="ko-KR" sz="2000" b="1" dirty="0"/>
              <a:t>.</a:t>
            </a:r>
            <a:endParaRPr lang="ko-KR" altLang="en-US" sz="2000" b="1" dirty="0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23580373-41DC-46DF-A404-7A2703C53B30}"/>
              </a:ext>
            </a:extLst>
          </p:cNvPr>
          <p:cNvCxnSpPr>
            <a:cxnSpLocks/>
          </p:cNvCxnSpPr>
          <p:nvPr/>
        </p:nvCxnSpPr>
        <p:spPr>
          <a:xfrm flipV="1">
            <a:off x="6171064" y="3042303"/>
            <a:ext cx="545931" cy="2067"/>
          </a:xfrm>
          <a:prstGeom prst="straightConnector1">
            <a:avLst/>
          </a:prstGeom>
          <a:ln w="38100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그림 12">
            <a:extLst>
              <a:ext uri="{FF2B5EF4-FFF2-40B4-BE49-F238E27FC236}">
                <a16:creationId xmlns:a16="http://schemas.microsoft.com/office/drawing/2014/main" id="{963BC4E0-07C8-49AE-9DD8-A0CE8A06F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9471" y="1616689"/>
            <a:ext cx="3568443" cy="2855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47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7AFA30-3F31-4106-9D89-257F8EBBF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153" y="533403"/>
            <a:ext cx="5090510" cy="720809"/>
          </a:xfrm>
        </p:spPr>
        <p:txBody>
          <a:bodyPr>
            <a:normAutofit fontScale="90000"/>
          </a:bodyPr>
          <a:lstStyle/>
          <a:p>
            <a:r>
              <a:rPr lang="ko-KR" altLang="en-US" b="1" dirty="0"/>
              <a:t>데이터 처리 과정과 분석</a:t>
            </a:r>
            <a:r>
              <a:rPr lang="en-US" altLang="ko-KR" b="1" dirty="0"/>
              <a:t>(1)</a:t>
            </a:r>
            <a:endParaRPr lang="ko-KR" altLang="en-US" b="1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FDA770C9-2387-40A4-AD9C-C41904EB9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153" y="1263824"/>
            <a:ext cx="6480647" cy="50607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05ED84-3F88-4609-AD03-7F9472F38113}"/>
              </a:ext>
            </a:extLst>
          </p:cNvPr>
          <p:cNvSpPr txBox="1"/>
          <p:nvPr/>
        </p:nvSpPr>
        <p:spPr>
          <a:xfrm>
            <a:off x="7601464" y="1263824"/>
            <a:ext cx="4345004" cy="2486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/>
              <a:t>qplot(data=</a:t>
            </a:r>
            <a:r>
              <a:rPr lang="ko-KR" altLang="en-US" sz="1600" dirty="0"/>
              <a:t>전기차충전소현황</a:t>
            </a:r>
            <a:r>
              <a:rPr lang="en-US" altLang="ko-KR" sz="1600" dirty="0"/>
              <a:t>, x=</a:t>
            </a:r>
            <a:r>
              <a:rPr lang="ko-KR" altLang="en-US" sz="1600" dirty="0"/>
              <a:t>시군명</a:t>
            </a:r>
            <a:r>
              <a:rPr lang="en-US" altLang="ko-KR" sz="1600" dirty="0" smtClean="0"/>
              <a:t>)</a:t>
            </a:r>
            <a:endParaRPr lang="en-US" altLang="ko-KR" sz="1600" dirty="0"/>
          </a:p>
          <a:p>
            <a:pPr>
              <a:lnSpc>
                <a:spcPct val="150000"/>
              </a:lnSpc>
            </a:pP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경기도내 시별로 전기차 충전소의 수를 알아보기 위해 차트로 </a:t>
            </a:r>
            <a:r>
              <a:rPr lang="ko-KR" altLang="en-US" dirty="0" smtClean="0"/>
              <a:t>표현하였다</a:t>
            </a:r>
            <a:r>
              <a:rPr lang="en-US" altLang="ko-KR" dirty="0" smtClean="0"/>
              <a:t>.</a:t>
            </a:r>
          </a:p>
          <a:p>
            <a:pPr>
              <a:lnSpc>
                <a:spcPct val="150000"/>
              </a:lnSpc>
            </a:pPr>
            <a:endParaRPr lang="en-US" altLang="ko-KR" dirty="0"/>
          </a:p>
          <a:p>
            <a:pPr>
              <a:lnSpc>
                <a:spcPct val="150000"/>
              </a:lnSpc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051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7AFA30-3F31-4106-9D89-257F8EBBF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629" y="549878"/>
            <a:ext cx="5090510" cy="720809"/>
          </a:xfrm>
        </p:spPr>
        <p:txBody>
          <a:bodyPr>
            <a:normAutofit fontScale="90000"/>
          </a:bodyPr>
          <a:lstStyle/>
          <a:p>
            <a:r>
              <a:rPr lang="ko-KR" altLang="en-US" b="1" dirty="0"/>
              <a:t>데이터 처리 과정과 분석</a:t>
            </a:r>
            <a:r>
              <a:rPr lang="en-US" altLang="ko-KR" b="1" dirty="0"/>
              <a:t>(2)</a:t>
            </a:r>
            <a:endParaRPr lang="ko-KR" altLang="en-US" b="1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6E0BE0B-44A9-4103-8E45-BC4E900570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629" y="1270688"/>
            <a:ext cx="5733063" cy="50374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05ED84-3F88-4609-AD03-7F9472F38113}"/>
              </a:ext>
            </a:extLst>
          </p:cNvPr>
          <p:cNvSpPr txBox="1"/>
          <p:nvPr/>
        </p:nvSpPr>
        <p:spPr>
          <a:xfrm>
            <a:off x="6812692" y="1270687"/>
            <a:ext cx="5065962" cy="32692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/>
              <a:t>qplot(data=</a:t>
            </a:r>
            <a:r>
              <a:rPr lang="ko-KR" altLang="en-US" sz="1600" dirty="0"/>
              <a:t>전기차충전소현황</a:t>
            </a:r>
            <a:r>
              <a:rPr lang="en-US" altLang="ko-KR" sz="1600" dirty="0" smtClean="0"/>
              <a:t>, x=</a:t>
            </a:r>
            <a:r>
              <a:rPr lang="ko-KR" altLang="en-US" sz="1600" dirty="0" smtClean="0"/>
              <a:t>충전기타입명</a:t>
            </a:r>
            <a:r>
              <a:rPr lang="en-US" altLang="ko-KR" sz="1600" dirty="0" smtClean="0"/>
              <a:t>)</a:t>
            </a:r>
            <a:endParaRPr lang="en-US" altLang="ko-KR" sz="1600" dirty="0"/>
          </a:p>
          <a:p>
            <a:pPr>
              <a:lnSpc>
                <a:spcPct val="150000"/>
              </a:lnSpc>
            </a:pPr>
            <a:endParaRPr lang="en-US" altLang="ko-KR" sz="1600" dirty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경기도내 충전기타입별로 얼마나 있는지 알아보기 위해 차트로 표현하였다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충전기 타입은 휘발유차에는 휘발유만 넣고 경유차에 경유만 넣듯이 전기차도 충전 타입이 여러가지가 있다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35832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7AFA30-3F31-4106-9D89-257F8EBBF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629" y="549878"/>
            <a:ext cx="5090510" cy="720809"/>
          </a:xfrm>
        </p:spPr>
        <p:txBody>
          <a:bodyPr>
            <a:normAutofit/>
          </a:bodyPr>
          <a:lstStyle/>
          <a:p>
            <a:r>
              <a:rPr lang="ko-KR" altLang="en-US" b="1" dirty="0" smtClean="0"/>
              <a:t>정리</a:t>
            </a:r>
            <a:endParaRPr lang="ko-KR" altLang="en-US" b="1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6E0BE0B-44A9-4103-8E45-BC4E900570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1308" y="1619747"/>
            <a:ext cx="3697470" cy="28825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605ED84-3F88-4609-AD03-7F9472F38113}"/>
              </a:ext>
            </a:extLst>
          </p:cNvPr>
          <p:cNvSpPr txBox="1"/>
          <p:nvPr/>
        </p:nvSpPr>
        <p:spPr>
          <a:xfrm>
            <a:off x="1079629" y="4919741"/>
            <a:ext cx="9329149" cy="782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/>
              <a:t>이 데이터를 분석 함으로써 충전소를 확대해야 하는 시와 전기자동차 구매 예정인 소비자에게 좀 더 편리한 충전 타입의 전기자동차를 선택할 수 있다</a:t>
            </a:r>
            <a:r>
              <a:rPr lang="en-US" altLang="ko-KR" sz="1600" dirty="0" smtClean="0"/>
              <a:t>.</a:t>
            </a:r>
            <a:r>
              <a:rPr lang="ko-KR" altLang="en-US" sz="1600" dirty="0" smtClean="0"/>
              <a:t>  </a:t>
            </a:r>
            <a:endParaRPr lang="en-US" altLang="ko-KR" sz="16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FDA770C9-2387-40A4-AD9C-C41904EB9A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270" y="1619747"/>
            <a:ext cx="3919045" cy="288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4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97778" y="2709808"/>
            <a:ext cx="5033474" cy="1507067"/>
          </a:xfrm>
        </p:spPr>
        <p:txBody>
          <a:bodyPr>
            <a:normAutofit/>
          </a:bodyPr>
          <a:lstStyle/>
          <a:p>
            <a:pPr algn="ctr"/>
            <a:r>
              <a:rPr lang="en-US" altLang="ko-KR" sz="5000" b="1" dirty="0" smtClean="0"/>
              <a:t>end</a:t>
            </a:r>
            <a:endParaRPr lang="ko-KR" altLang="en-US" sz="5000" b="1" dirty="0"/>
          </a:p>
        </p:txBody>
      </p:sp>
    </p:spTree>
    <p:extLst>
      <p:ext uri="{BB962C8B-B14F-4D97-AF65-F5344CB8AC3E}">
        <p14:creationId xmlns:p14="http://schemas.microsoft.com/office/powerpoint/2010/main" val="63054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슬라이스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319</TotalTime>
  <Words>184</Words>
  <Application>Microsoft Office PowerPoint</Application>
  <PresentationFormat>와이드스크린</PresentationFormat>
  <Paragraphs>28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HY중고딕</vt:lpstr>
      <vt:lpstr>Century Gothic</vt:lpstr>
      <vt:lpstr>Wingdings 3</vt:lpstr>
      <vt:lpstr>슬라이스</vt:lpstr>
      <vt:lpstr>경기도 전기차 충전소 현황 분석</vt:lpstr>
      <vt:lpstr>목차</vt:lpstr>
      <vt:lpstr>데이터 분석의 목적</vt:lpstr>
      <vt:lpstr>데이터수집</vt:lpstr>
      <vt:lpstr>데이터 분석을 위한 전처리</vt:lpstr>
      <vt:lpstr>데이터 처리 과정과 분석(1)</vt:lpstr>
      <vt:lpstr>데이터 처리 과정과 분석(2)</vt:lpstr>
      <vt:lpstr>정리</vt:lpstr>
      <vt:lpstr>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데이터베이스 설계 및 보안</dc:title>
  <dc:creator>엄 지영</dc:creator>
  <cp:lastModifiedBy>Admin</cp:lastModifiedBy>
  <cp:revision>17</cp:revision>
  <dcterms:created xsi:type="dcterms:W3CDTF">2019-06-06T06:36:40Z</dcterms:created>
  <dcterms:modified xsi:type="dcterms:W3CDTF">2019-06-07T03:01:47Z</dcterms:modified>
</cp:coreProperties>
</file>