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65" r:id="rId4"/>
    <p:sldId id="263" r:id="rId5"/>
    <p:sldId id="257" r:id="rId6"/>
    <p:sldId id="259" r:id="rId7"/>
    <p:sldId id="260" r:id="rId8"/>
    <p:sldId id="261" r:id="rId9"/>
    <p:sldId id="266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00" autoAdjust="0"/>
  </p:normalViewPr>
  <p:slideViewPr>
    <p:cSldViewPr snapToGrid="0">
      <p:cViewPr varScale="1">
        <p:scale>
          <a:sx n="70" d="100"/>
          <a:sy n="70" d="100"/>
        </p:scale>
        <p:origin x="798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64893-DB1B-4A18-8421-7B884FBD1073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3364A-D9AE-49A0-BB23-516239B6D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5142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R</a:t>
            </a:r>
            <a:r>
              <a:rPr lang="ko-KR" altLang="en-US" dirty="0" smtClean="0"/>
              <a:t>데이터분석 주제는 </a:t>
            </a:r>
            <a:r>
              <a:rPr lang="ko-KR" altLang="en-US" dirty="0" err="1" smtClean="0"/>
              <a:t>무인교통단속카메라로</a:t>
            </a:r>
            <a:r>
              <a:rPr lang="ko-KR" altLang="en-US" baseline="0" dirty="0" smtClean="0"/>
              <a:t> 정하였습니다</a:t>
            </a:r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3364A-D9AE-49A0-BB23-516239B6D7EA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2677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다음은 </a:t>
            </a:r>
            <a:r>
              <a:rPr lang="ko-KR" altLang="en-US" dirty="0" err="1" smtClean="0"/>
              <a:t>무인교통단속카메라의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설치년도와</a:t>
            </a:r>
            <a:r>
              <a:rPr lang="en-US" altLang="ko-KR" dirty="0" smtClean="0"/>
              <a:t>, </a:t>
            </a:r>
            <a:r>
              <a:rPr lang="ko-KR" altLang="en-US" baseline="0" dirty="0" smtClean="0"/>
              <a:t>개수를 비교해보았습니다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이표를보아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2017</a:t>
            </a:r>
            <a:r>
              <a:rPr lang="ko-KR" altLang="en-US" baseline="0" dirty="0" smtClean="0"/>
              <a:t>년도에 </a:t>
            </a:r>
            <a:r>
              <a:rPr lang="ko-KR" altLang="en-US" baseline="0" dirty="0" err="1" smtClean="0"/>
              <a:t>가장많은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무인교통단속카메라가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설치되었다는걸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볼수있습니다</a:t>
            </a:r>
            <a:r>
              <a:rPr lang="en-US" altLang="ko-KR" baseline="0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3364A-D9AE-49A0-BB23-516239B6D7EA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4118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목차는 데이터분석목적</a:t>
            </a:r>
            <a:r>
              <a:rPr lang="en-US" altLang="ko-KR" dirty="0" smtClean="0"/>
              <a:t>,</a:t>
            </a:r>
            <a:r>
              <a:rPr lang="ko-KR" altLang="en-US" dirty="0" smtClean="0"/>
              <a:t>데이터 수집 </a:t>
            </a:r>
            <a:r>
              <a:rPr lang="en-US" altLang="ko-KR" dirty="0" smtClean="0"/>
              <a:t>,</a:t>
            </a:r>
            <a:r>
              <a:rPr lang="ko-KR" altLang="en-US" dirty="0" smtClean="0"/>
              <a:t>데이터 분석으로 나누었습니다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3364A-D9AE-49A0-BB23-516239B6D7E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8353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3364A-D9AE-49A0-BB23-516239B6D7EA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0453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3364A-D9AE-49A0-BB23-516239B6D7EA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7514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err="1"/>
              <a:t>Readxl</a:t>
            </a:r>
            <a:r>
              <a:rPr lang="ko-KR" altLang="en-US" dirty="0"/>
              <a:t>은 엑셀 파일을 불러오기위한 패키지</a:t>
            </a:r>
            <a:endParaRPr lang="en-US" altLang="ko-KR" dirty="0"/>
          </a:p>
          <a:p>
            <a:r>
              <a:rPr lang="en-US" altLang="ko-KR" dirty="0" err="1"/>
              <a:t>Dplyr</a:t>
            </a:r>
            <a:r>
              <a:rPr lang="ko-KR" altLang="en-US" dirty="0"/>
              <a:t>은 </a:t>
            </a:r>
            <a:r>
              <a:rPr lang="ko-KR" altLang="en-US" dirty="0" err="1"/>
              <a:t>여러함수</a:t>
            </a:r>
            <a:r>
              <a:rPr lang="ko-KR" altLang="en-US" dirty="0"/>
              <a:t> 칼럼을 </a:t>
            </a:r>
            <a:r>
              <a:rPr lang="ko-KR" altLang="en-US" dirty="0" err="1"/>
              <a:t>뽑아낼때</a:t>
            </a:r>
            <a:r>
              <a:rPr lang="ko-KR" altLang="en-US" dirty="0"/>
              <a:t> 사용</a:t>
            </a:r>
            <a:endParaRPr lang="en-US" altLang="ko-KR" dirty="0"/>
          </a:p>
          <a:p>
            <a:r>
              <a:rPr lang="en-US" altLang="ko-KR" dirty="0"/>
              <a:t>Ggplot2</a:t>
            </a:r>
            <a:r>
              <a:rPr lang="ko-KR" altLang="en-US" dirty="0"/>
              <a:t>는 데이터 시각화인 그래프를 </a:t>
            </a:r>
            <a:r>
              <a:rPr lang="ko-KR" altLang="en-US" dirty="0" err="1"/>
              <a:t>사용할때</a:t>
            </a:r>
            <a:r>
              <a:rPr lang="ko-KR" altLang="en-US" dirty="0"/>
              <a:t> </a:t>
            </a:r>
            <a:r>
              <a:rPr lang="ko-KR" altLang="en-US" dirty="0" err="1" smtClean="0"/>
              <a:t>필요한패키지입니다</a:t>
            </a:r>
            <a:endParaRPr lang="en-US" altLang="ko-KR" dirty="0"/>
          </a:p>
          <a:p>
            <a:r>
              <a:rPr lang="ko-KR" altLang="en-US" dirty="0" err="1"/>
              <a:t>변수명은</a:t>
            </a:r>
            <a:r>
              <a:rPr lang="ko-KR" altLang="en-US" dirty="0"/>
              <a:t>  </a:t>
            </a:r>
            <a:r>
              <a:rPr lang="ko-KR" altLang="en-US" dirty="0" err="1"/>
              <a:t>저의이름인</a:t>
            </a:r>
            <a:r>
              <a:rPr lang="ko-KR" altLang="en-US" dirty="0"/>
              <a:t> </a:t>
            </a:r>
            <a:r>
              <a:rPr lang="en-US" altLang="ko-KR" dirty="0"/>
              <a:t>sky</a:t>
            </a:r>
            <a:r>
              <a:rPr lang="ko-KR" altLang="en-US" dirty="0" err="1"/>
              <a:t>뢓엿고</a:t>
            </a:r>
            <a:r>
              <a:rPr lang="ko-KR" altLang="en-US" dirty="0"/>
              <a:t> </a:t>
            </a:r>
            <a:r>
              <a:rPr lang="ko-KR" altLang="en-US" dirty="0" err="1"/>
              <a:t>그뒤는</a:t>
            </a:r>
            <a:r>
              <a:rPr lang="ko-KR" altLang="en-US" dirty="0"/>
              <a:t> </a:t>
            </a:r>
            <a:r>
              <a:rPr lang="ko-KR" altLang="en-US" dirty="0" err="1"/>
              <a:t>제가분석할</a:t>
            </a:r>
            <a:r>
              <a:rPr lang="ko-KR" altLang="en-US" dirty="0"/>
              <a:t> 파일의 경로입니다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3364A-D9AE-49A0-BB23-516239B6D7EA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3837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무인교통단속카메라의</a:t>
            </a:r>
            <a:r>
              <a:rPr lang="ko-KR" altLang="en-US" dirty="0" smtClean="0"/>
              <a:t> </a:t>
            </a:r>
            <a:r>
              <a:rPr lang="ko-KR" altLang="en-US" dirty="0" smtClean="0"/>
              <a:t>데이터를 뽑아왔는데요</a:t>
            </a:r>
            <a:endParaRPr lang="en-US" altLang="ko-KR" dirty="0" smtClean="0"/>
          </a:p>
          <a:p>
            <a:r>
              <a:rPr lang="ko-KR" altLang="en-US" dirty="0" smtClean="0"/>
              <a:t>스크롤이 </a:t>
            </a:r>
            <a:r>
              <a:rPr lang="ko-KR" altLang="en-US" dirty="0" err="1" smtClean="0"/>
              <a:t>끝이없을정도로</a:t>
            </a:r>
            <a:r>
              <a:rPr lang="ko-KR" altLang="en-US" dirty="0" smtClean="0"/>
              <a:t> 많은 </a:t>
            </a:r>
            <a:r>
              <a:rPr lang="ko-KR" altLang="en-US" dirty="0" err="1" smtClean="0"/>
              <a:t>데이터가있었습니다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3364A-D9AE-49A0-BB23-516239B6D7EA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211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다음은 필터를 사용하여 </a:t>
            </a:r>
            <a:r>
              <a:rPr lang="ko-KR" altLang="en-US" dirty="0" err="1" smtClean="0"/>
              <a:t>설치년도가</a:t>
            </a:r>
            <a:r>
              <a:rPr lang="ko-KR" altLang="en-US" dirty="0" smtClean="0"/>
              <a:t> </a:t>
            </a:r>
            <a:r>
              <a:rPr lang="en-US" altLang="ko-KR" dirty="0" smtClean="0"/>
              <a:t>2005</a:t>
            </a:r>
            <a:r>
              <a:rPr lang="ko-KR" altLang="en-US" dirty="0" smtClean="0"/>
              <a:t>년</a:t>
            </a:r>
            <a:r>
              <a:rPr lang="en-US" altLang="ko-KR" dirty="0" smtClean="0"/>
              <a:t>,</a:t>
            </a:r>
          </a:p>
          <a:p>
            <a:r>
              <a:rPr lang="ko-KR" altLang="en-US" dirty="0" smtClean="0"/>
              <a:t>데이터기준일자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08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24</a:t>
            </a:r>
            <a:r>
              <a:rPr lang="ko-KR" altLang="en-US" dirty="0" err="1" smtClean="0"/>
              <a:t>일날자의</a:t>
            </a:r>
            <a:r>
              <a:rPr lang="ko-KR" altLang="en-US" dirty="0" smtClean="0"/>
              <a:t> 데이터를 뽑아온 결과입니다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3364A-D9AE-49A0-BB23-516239B6D7EA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112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다음은 </a:t>
            </a:r>
            <a:r>
              <a:rPr lang="ko-KR" altLang="en-US" dirty="0" err="1" smtClean="0"/>
              <a:t>무인교통단속카메라의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설치년도와</a:t>
            </a:r>
            <a:r>
              <a:rPr lang="en-US" altLang="ko-KR" dirty="0" smtClean="0"/>
              <a:t>, </a:t>
            </a:r>
            <a:r>
              <a:rPr lang="ko-KR" altLang="en-US" baseline="0" dirty="0" smtClean="0"/>
              <a:t>개수를 비교해보았습니다</a:t>
            </a:r>
            <a:endParaRPr lang="en-US" altLang="ko-KR" baseline="0" dirty="0" smtClean="0"/>
          </a:p>
          <a:p>
            <a:r>
              <a:rPr lang="ko-KR" altLang="en-US" baseline="0" dirty="0" err="1" smtClean="0"/>
              <a:t>이표를보아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2017</a:t>
            </a:r>
            <a:r>
              <a:rPr lang="ko-KR" altLang="en-US" baseline="0" dirty="0" smtClean="0"/>
              <a:t>년도에 </a:t>
            </a:r>
            <a:r>
              <a:rPr lang="ko-KR" altLang="en-US" baseline="0" dirty="0" err="1" smtClean="0"/>
              <a:t>가장많은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무인교통단속카메라가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설치되었다는걸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볼수있습니다</a:t>
            </a:r>
            <a:r>
              <a:rPr lang="en-US" altLang="ko-KR" baseline="0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3364A-D9AE-49A0-BB23-516239B6D7EA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286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3364A-D9AE-49A0-BB23-516239B6D7EA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9637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588745"/>
            <a:ext cx="9530088" cy="1646302"/>
          </a:xfrm>
        </p:spPr>
        <p:txBody>
          <a:bodyPr/>
          <a:lstStyle/>
          <a:p>
            <a:r>
              <a:rPr lang="en-US" altLang="ko-KR" sz="4000" dirty="0" smtClean="0">
                <a:solidFill>
                  <a:schemeClr val="tx1"/>
                </a:solidFill>
              </a:rPr>
              <a:t>R</a:t>
            </a:r>
            <a:r>
              <a:rPr lang="ko-KR" altLang="en-US" sz="4000" dirty="0" smtClean="0">
                <a:solidFill>
                  <a:schemeClr val="tx1"/>
                </a:solidFill>
              </a:rPr>
              <a:t>데이터분석</a:t>
            </a:r>
            <a:r>
              <a:rPr lang="en-US" altLang="ko-KR" sz="4000" dirty="0">
                <a:solidFill>
                  <a:schemeClr val="tx1"/>
                </a:solidFill>
              </a:rPr>
              <a:t>(</a:t>
            </a:r>
            <a:r>
              <a:rPr lang="ko-KR" altLang="en-US" sz="4000" dirty="0" err="1">
                <a:solidFill>
                  <a:schemeClr val="tx1"/>
                </a:solidFill>
              </a:rPr>
              <a:t>무인교통단속카메라</a:t>
            </a:r>
            <a:r>
              <a:rPr lang="en-US" altLang="ko-KR" sz="4000" dirty="0">
                <a:solidFill>
                  <a:schemeClr val="tx1"/>
                </a:solidFill>
              </a:rPr>
              <a:t>)</a:t>
            </a:r>
            <a:r>
              <a:rPr lang="ko-KR" altLang="en-US" sz="4000" dirty="0">
                <a:solidFill>
                  <a:schemeClr val="tx1"/>
                </a:solidFill>
              </a:rPr>
              <a:t/>
            </a:r>
            <a:br>
              <a:rPr lang="ko-KR" altLang="en-US" sz="4000" dirty="0">
                <a:solidFill>
                  <a:schemeClr val="tx1"/>
                </a:solidFill>
              </a:rPr>
            </a:br>
            <a:endParaRPr lang="ko-KR" altLang="en-US" sz="4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72580" y="5197989"/>
            <a:ext cx="7766936" cy="1096899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solidFill>
                  <a:schemeClr val="tx1"/>
                </a:solidFill>
              </a:rPr>
              <a:t>20172255</a:t>
            </a:r>
            <a:r>
              <a:rPr lang="ko-KR" altLang="en-US" sz="2000" dirty="0" smtClean="0">
                <a:solidFill>
                  <a:schemeClr val="tx1"/>
                </a:solidFill>
              </a:rPr>
              <a:t>김하늘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1826701" y="2053978"/>
            <a:ext cx="9530088" cy="1646302"/>
          </a:xfrm>
        </p:spPr>
        <p:txBody>
          <a:bodyPr/>
          <a:lstStyle/>
          <a:p>
            <a:r>
              <a:rPr lang="ko-KR" altLang="en-US" sz="4000" dirty="0">
                <a:solidFill>
                  <a:schemeClr val="tx1"/>
                </a:solidFill>
              </a:rPr>
              <a:t/>
            </a:r>
            <a:br>
              <a:rPr lang="ko-KR" altLang="en-US" sz="4000" dirty="0">
                <a:solidFill>
                  <a:schemeClr val="tx1"/>
                </a:solidFill>
              </a:rPr>
            </a:br>
            <a:r>
              <a:rPr lang="ko-KR" altLang="en-US" sz="5000" dirty="0" smtClean="0">
                <a:solidFill>
                  <a:schemeClr val="tx1"/>
                </a:solidFill>
              </a:rPr>
              <a:t>감사합니다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356051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844955" y="424972"/>
            <a:ext cx="1396022" cy="1646302"/>
          </a:xfrm>
        </p:spPr>
        <p:txBody>
          <a:bodyPr/>
          <a:lstStyle/>
          <a:p>
            <a:r>
              <a:rPr lang="ko-KR" altLang="en-US" sz="4000" smtClean="0">
                <a:solidFill>
                  <a:schemeClr val="tx1"/>
                </a:solidFill>
              </a:rPr>
              <a:t>목차</a:t>
            </a:r>
            <a:r>
              <a:rPr lang="ko-KR" altLang="en-US" sz="4000" dirty="0">
                <a:solidFill>
                  <a:schemeClr val="tx1"/>
                </a:solidFill>
              </a:rPr>
              <a:t/>
            </a:r>
            <a:br>
              <a:rPr lang="ko-KR" altLang="en-US" sz="4000" dirty="0">
                <a:solidFill>
                  <a:schemeClr val="tx1"/>
                </a:solidFill>
              </a:rPr>
            </a:br>
            <a:endParaRPr lang="ko-KR" altLang="en-US" sz="4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41696" y="1705971"/>
            <a:ext cx="8797820" cy="4588918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250000"/>
              </a:lnSpc>
              <a:buFont typeface="Wingdings" panose="05000000000000000000" pitchFamily="2" charset="2"/>
              <a:buChar char="u"/>
            </a:pPr>
            <a:r>
              <a:rPr lang="ko-KR" altLang="en-US" sz="2000" dirty="0" smtClean="0">
                <a:solidFill>
                  <a:schemeClr val="tx1"/>
                </a:solidFill>
              </a:rPr>
              <a:t>데이터 분석 목적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250000"/>
              </a:lnSpc>
              <a:buFont typeface="Wingdings" panose="05000000000000000000" pitchFamily="2" charset="2"/>
              <a:buChar char="u"/>
            </a:pPr>
            <a:r>
              <a:rPr lang="ko-KR" altLang="en-US" sz="2000" dirty="0" smtClean="0">
                <a:solidFill>
                  <a:schemeClr val="tx1"/>
                </a:solidFill>
              </a:rPr>
              <a:t>데이터 수집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250000"/>
              </a:lnSpc>
              <a:buFont typeface="Wingdings" panose="05000000000000000000" pitchFamily="2" charset="2"/>
              <a:buChar char="u"/>
            </a:pPr>
            <a:r>
              <a:rPr lang="ko-KR" altLang="en-US" sz="2000" dirty="0" smtClean="0">
                <a:solidFill>
                  <a:schemeClr val="tx1"/>
                </a:solidFill>
              </a:rPr>
              <a:t>데이터 분석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algn="l"/>
            <a:endParaRPr lang="ko-KR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94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1487607" y="588745"/>
            <a:ext cx="9530088" cy="1646302"/>
          </a:xfrm>
        </p:spPr>
        <p:txBody>
          <a:bodyPr/>
          <a:lstStyle/>
          <a:p>
            <a:r>
              <a:rPr lang="ko-KR" altLang="en-US" sz="4000" dirty="0" smtClean="0">
                <a:solidFill>
                  <a:schemeClr val="tx1"/>
                </a:solidFill>
              </a:rPr>
              <a:t>데이터 분석의 목적</a:t>
            </a:r>
            <a:r>
              <a:rPr lang="ko-KR" altLang="en-US" sz="4000" dirty="0">
                <a:solidFill>
                  <a:schemeClr val="tx1"/>
                </a:solidFill>
              </a:rPr>
              <a:t/>
            </a:r>
            <a:br>
              <a:rPr lang="ko-KR" altLang="en-US" sz="4000" dirty="0">
                <a:solidFill>
                  <a:schemeClr val="tx1"/>
                </a:solidFill>
              </a:rPr>
            </a:br>
            <a:endParaRPr lang="ko-KR" altLang="en-US" sz="4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14149" y="1760561"/>
            <a:ext cx="8356381" cy="4722126"/>
          </a:xfrm>
        </p:spPr>
        <p:txBody>
          <a:bodyPr>
            <a:normAutofit/>
          </a:bodyPr>
          <a:lstStyle/>
          <a:p>
            <a:pPr algn="l"/>
            <a:r>
              <a:rPr lang="ko-KR" altLang="en-US" sz="2000" dirty="0" smtClean="0">
                <a:solidFill>
                  <a:schemeClr val="tx1"/>
                </a:solidFill>
              </a:rPr>
              <a:t>차를 </a:t>
            </a:r>
            <a:r>
              <a:rPr lang="ko-KR" altLang="en-US" sz="2000" dirty="0" err="1" smtClean="0">
                <a:solidFill>
                  <a:schemeClr val="tx1"/>
                </a:solidFill>
              </a:rPr>
              <a:t>타다보면</a:t>
            </a:r>
            <a:r>
              <a:rPr lang="ko-KR" altLang="en-US" sz="2000" dirty="0" smtClean="0">
                <a:solidFill>
                  <a:schemeClr val="tx1"/>
                </a:solidFill>
              </a:rPr>
              <a:t> 단속카메라를 </a:t>
            </a:r>
            <a:r>
              <a:rPr lang="ko-KR" altLang="en-US" sz="2000" dirty="0" smtClean="0">
                <a:solidFill>
                  <a:schemeClr val="tx1"/>
                </a:solidFill>
              </a:rPr>
              <a:t>많이 </a:t>
            </a:r>
            <a:r>
              <a:rPr lang="ko-KR" altLang="en-US" sz="2000" dirty="0" err="1" smtClean="0">
                <a:solidFill>
                  <a:schemeClr val="tx1"/>
                </a:solidFill>
              </a:rPr>
              <a:t>보게되는데</a:t>
            </a:r>
            <a:r>
              <a:rPr lang="ko-KR" altLang="en-US" sz="2000" dirty="0" smtClean="0">
                <a:solidFill>
                  <a:schemeClr val="tx1"/>
                </a:solidFill>
              </a:rPr>
              <a:t> </a:t>
            </a:r>
            <a:r>
              <a:rPr lang="ko-KR" altLang="en-US" sz="2000" dirty="0" err="1" smtClean="0">
                <a:solidFill>
                  <a:schemeClr val="tx1"/>
                </a:solidFill>
              </a:rPr>
              <a:t>어느정도의</a:t>
            </a:r>
            <a:r>
              <a:rPr lang="ko-KR" altLang="en-US" sz="2000" dirty="0" smtClean="0">
                <a:solidFill>
                  <a:schemeClr val="tx1"/>
                </a:solidFill>
              </a:rPr>
              <a:t> </a:t>
            </a:r>
            <a:r>
              <a:rPr lang="ko-KR" altLang="en-US" sz="2000" dirty="0" err="1" smtClean="0">
                <a:solidFill>
                  <a:schemeClr val="tx1"/>
                </a:solidFill>
              </a:rPr>
              <a:t>무인교통단속카메라가</a:t>
            </a:r>
            <a:r>
              <a:rPr lang="ko-KR" altLang="en-US" sz="2000" dirty="0" smtClean="0">
                <a:solidFill>
                  <a:schemeClr val="tx1"/>
                </a:solidFill>
              </a:rPr>
              <a:t> 있을지 궁금해서 찾아보았습니다 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45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3772" y="561450"/>
            <a:ext cx="9530088" cy="1646302"/>
          </a:xfrm>
        </p:spPr>
        <p:txBody>
          <a:bodyPr/>
          <a:lstStyle/>
          <a:p>
            <a:pPr algn="ctr"/>
            <a:r>
              <a:rPr lang="ko-KR" altLang="en-US" sz="4000" dirty="0" smtClean="0">
                <a:solidFill>
                  <a:schemeClr val="tx1"/>
                </a:solidFill>
              </a:rPr>
              <a:t>데이터 수집</a:t>
            </a:r>
            <a:r>
              <a:rPr lang="ko-KR" altLang="en-US" sz="4000" dirty="0">
                <a:solidFill>
                  <a:schemeClr val="tx1"/>
                </a:solidFill>
              </a:rPr>
              <a:t/>
            </a:r>
            <a:br>
              <a:rPr lang="ko-KR" altLang="en-US" sz="4000" dirty="0">
                <a:solidFill>
                  <a:schemeClr val="tx1"/>
                </a:solidFill>
              </a:rPr>
            </a:br>
            <a:endParaRPr lang="ko-KR" altLang="en-US" sz="4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14149" y="1760561"/>
            <a:ext cx="8356381" cy="4722126"/>
          </a:xfrm>
        </p:spPr>
        <p:txBody>
          <a:bodyPr>
            <a:normAutofit/>
          </a:bodyPr>
          <a:lstStyle/>
          <a:p>
            <a:pPr algn="l"/>
            <a:r>
              <a:rPr lang="ko-KR" altLang="en-US" sz="2000" dirty="0" smtClean="0">
                <a:solidFill>
                  <a:schemeClr val="tx1"/>
                </a:solidFill>
              </a:rPr>
              <a:t>경기도</a:t>
            </a:r>
            <a:r>
              <a:rPr lang="en-US" altLang="ko-KR" sz="2000" dirty="0" smtClean="0">
                <a:solidFill>
                  <a:schemeClr val="tx1"/>
                </a:solidFill>
              </a:rPr>
              <a:t>,</a:t>
            </a:r>
            <a:r>
              <a:rPr lang="ko-KR" altLang="en-US" sz="2000" dirty="0" smtClean="0">
                <a:solidFill>
                  <a:schemeClr val="tx1"/>
                </a:solidFill>
              </a:rPr>
              <a:t>제주도 </a:t>
            </a:r>
            <a:r>
              <a:rPr lang="ko-KR" altLang="en-US" sz="2000" dirty="0" err="1" smtClean="0">
                <a:solidFill>
                  <a:schemeClr val="tx1"/>
                </a:solidFill>
              </a:rPr>
              <a:t>무인교통단속카메라</a:t>
            </a:r>
            <a:r>
              <a:rPr lang="ko-KR" altLang="en-US" sz="2000" dirty="0" smtClean="0">
                <a:solidFill>
                  <a:schemeClr val="tx1"/>
                </a:solidFill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</a:rPr>
              <a:t>지역</a:t>
            </a:r>
            <a:r>
              <a:rPr lang="en-US" altLang="ko-KR" sz="2000" dirty="0" smtClean="0">
                <a:solidFill>
                  <a:schemeClr val="tx1"/>
                </a:solidFill>
              </a:rPr>
              <a:t>,</a:t>
            </a:r>
            <a:r>
              <a:rPr lang="ko-KR" altLang="en-US" sz="2000" dirty="0" smtClean="0">
                <a:solidFill>
                  <a:schemeClr val="tx1"/>
                </a:solidFill>
              </a:rPr>
              <a:t>개수</a:t>
            </a:r>
            <a:r>
              <a:rPr lang="en-US" altLang="ko-KR" sz="2000" dirty="0" smtClean="0">
                <a:solidFill>
                  <a:schemeClr val="tx1"/>
                </a:solidFill>
              </a:rPr>
              <a:t>,</a:t>
            </a:r>
            <a:r>
              <a:rPr lang="ko-KR" altLang="en-US" sz="2000" dirty="0" smtClean="0">
                <a:solidFill>
                  <a:schemeClr val="tx1"/>
                </a:solidFill>
              </a:rPr>
              <a:t>위치</a:t>
            </a:r>
            <a:r>
              <a:rPr lang="en-US" altLang="ko-KR" sz="2000" dirty="0" smtClean="0">
                <a:solidFill>
                  <a:schemeClr val="tx1"/>
                </a:solidFill>
              </a:rPr>
              <a:t>,</a:t>
            </a:r>
            <a:r>
              <a:rPr lang="ko-KR" altLang="en-US" sz="2000" dirty="0" err="1" smtClean="0">
                <a:solidFill>
                  <a:schemeClr val="tx1"/>
                </a:solidFill>
              </a:rPr>
              <a:t>설치년도</a:t>
            </a:r>
            <a:r>
              <a:rPr lang="ko-KR" altLang="en-US" sz="2000" dirty="0" smtClean="0">
                <a:solidFill>
                  <a:schemeClr val="tx1"/>
                </a:solidFill>
              </a:rPr>
              <a:t> 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387" y="2524835"/>
            <a:ext cx="5753903" cy="63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94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1709531" y="297197"/>
            <a:ext cx="9530088" cy="1646302"/>
          </a:xfrm>
        </p:spPr>
        <p:txBody>
          <a:bodyPr/>
          <a:lstStyle/>
          <a:p>
            <a:r>
              <a:rPr lang="ko-KR" altLang="en-US" sz="4000" dirty="0" err="1" smtClean="0">
                <a:solidFill>
                  <a:schemeClr val="tx1"/>
                </a:solidFill>
              </a:rPr>
              <a:t>무인교통단속카메라</a:t>
            </a:r>
            <a:r>
              <a:rPr lang="ko-KR" altLang="en-US" sz="4000" dirty="0">
                <a:solidFill>
                  <a:schemeClr val="tx1"/>
                </a:solidFill>
              </a:rPr>
              <a:t/>
            </a:r>
            <a:br>
              <a:rPr lang="ko-KR" altLang="en-US" sz="4000" dirty="0">
                <a:solidFill>
                  <a:schemeClr val="tx1"/>
                </a:solidFill>
              </a:rPr>
            </a:br>
            <a:endParaRPr lang="ko-KR" altLang="en-US" sz="40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294" y="1943498"/>
            <a:ext cx="5687219" cy="280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53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1709531" y="297197"/>
            <a:ext cx="9530088" cy="1646302"/>
          </a:xfrm>
        </p:spPr>
        <p:txBody>
          <a:bodyPr/>
          <a:lstStyle/>
          <a:p>
            <a:r>
              <a:rPr lang="ko-KR" altLang="en-US" sz="4000" dirty="0" err="1" smtClean="0">
                <a:solidFill>
                  <a:schemeClr val="tx1"/>
                </a:solidFill>
              </a:rPr>
              <a:t>무인교통단속카메라</a:t>
            </a:r>
            <a:r>
              <a:rPr lang="ko-KR" altLang="en-US" sz="4000" dirty="0">
                <a:solidFill>
                  <a:schemeClr val="tx1"/>
                </a:solidFill>
              </a:rPr>
              <a:t/>
            </a:r>
            <a:br>
              <a:rPr lang="ko-KR" altLang="en-US" sz="4000" dirty="0">
                <a:solidFill>
                  <a:schemeClr val="tx1"/>
                </a:solidFill>
              </a:rPr>
            </a:br>
            <a:endParaRPr lang="ko-KR" altLang="en-US" sz="40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1" y="1368070"/>
            <a:ext cx="11969086" cy="540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3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1709531" y="297197"/>
            <a:ext cx="9530088" cy="1646302"/>
          </a:xfrm>
        </p:spPr>
        <p:txBody>
          <a:bodyPr/>
          <a:lstStyle/>
          <a:p>
            <a:r>
              <a:rPr lang="ko-KR" altLang="en-US" sz="4000" dirty="0" err="1" smtClean="0">
                <a:solidFill>
                  <a:schemeClr val="tx1"/>
                </a:solidFill>
              </a:rPr>
              <a:t>무인교통단속카메라</a:t>
            </a:r>
            <a:r>
              <a:rPr lang="ko-KR" altLang="en-US" sz="4000" dirty="0">
                <a:solidFill>
                  <a:schemeClr val="tx1"/>
                </a:solidFill>
              </a:rPr>
              <a:t/>
            </a:r>
            <a:br>
              <a:rPr lang="ko-KR" altLang="en-US" sz="4000" dirty="0">
                <a:solidFill>
                  <a:schemeClr val="tx1"/>
                </a:solidFill>
              </a:rPr>
            </a:br>
            <a:endParaRPr lang="ko-KR" altLang="en-US" sz="40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34" y="3238561"/>
            <a:ext cx="9497750" cy="2991267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323" y="2456597"/>
            <a:ext cx="3984132" cy="58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31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1709531" y="297197"/>
            <a:ext cx="9530088" cy="1646302"/>
          </a:xfrm>
        </p:spPr>
        <p:txBody>
          <a:bodyPr/>
          <a:lstStyle/>
          <a:p>
            <a:r>
              <a:rPr lang="ko-KR" altLang="en-US" sz="4000" dirty="0" err="1" smtClean="0">
                <a:solidFill>
                  <a:schemeClr val="tx1"/>
                </a:solidFill>
              </a:rPr>
              <a:t>무인교통단속카메라</a:t>
            </a:r>
            <a:r>
              <a:rPr lang="ko-KR" altLang="en-US" sz="4000" dirty="0">
                <a:solidFill>
                  <a:schemeClr val="tx1"/>
                </a:solidFill>
              </a:rPr>
              <a:t/>
            </a:r>
            <a:br>
              <a:rPr lang="ko-KR" altLang="en-US" sz="4000" dirty="0">
                <a:solidFill>
                  <a:schemeClr val="tx1"/>
                </a:solidFill>
              </a:rPr>
            </a:br>
            <a:endParaRPr lang="ko-KR" altLang="en-US" sz="40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2" y="2332464"/>
            <a:ext cx="8044861" cy="4133821"/>
          </a:xfrm>
          <a:prstGeom prst="rect">
            <a:avLst/>
          </a:prstGeom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-3319967" y="2332464"/>
            <a:ext cx="9530088" cy="2977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ko-KR" altLang="en-US" sz="1500" dirty="0" smtClean="0">
                <a:solidFill>
                  <a:schemeClr val="tx1"/>
                </a:solidFill>
              </a:rPr>
              <a:t>경기도</a:t>
            </a:r>
            <a:endParaRPr lang="ko-KR" altLang="en-US" sz="1500" dirty="0"/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850071" y="5352651"/>
            <a:ext cx="378962" cy="1942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-50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799205" y="4682479"/>
            <a:ext cx="480695" cy="2095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-100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799205" y="4010614"/>
            <a:ext cx="480695" cy="2095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-150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제목 1"/>
          <p:cNvSpPr txBox="1">
            <a:spLocks/>
          </p:cNvSpPr>
          <p:nvPr/>
        </p:nvSpPr>
        <p:spPr>
          <a:xfrm>
            <a:off x="799206" y="3326593"/>
            <a:ext cx="480695" cy="2095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-200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제목 1"/>
          <p:cNvSpPr txBox="1">
            <a:spLocks/>
          </p:cNvSpPr>
          <p:nvPr/>
        </p:nvSpPr>
        <p:spPr>
          <a:xfrm>
            <a:off x="799204" y="2642572"/>
            <a:ext cx="480695" cy="2095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-250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0470" y="4235586"/>
            <a:ext cx="535151" cy="15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04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2423" y="2670686"/>
            <a:ext cx="5719195" cy="3993691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1709531" y="297197"/>
            <a:ext cx="9530088" cy="1646302"/>
          </a:xfrm>
        </p:spPr>
        <p:txBody>
          <a:bodyPr/>
          <a:lstStyle/>
          <a:p>
            <a:r>
              <a:rPr lang="ko-KR" altLang="en-US" sz="4000" dirty="0" err="1" smtClean="0">
                <a:solidFill>
                  <a:schemeClr val="tx1"/>
                </a:solidFill>
              </a:rPr>
              <a:t>무인교통단속카메라</a:t>
            </a:r>
            <a:r>
              <a:rPr lang="ko-KR" altLang="en-US" sz="4000" dirty="0">
                <a:solidFill>
                  <a:schemeClr val="tx1"/>
                </a:solidFill>
              </a:rPr>
              <a:t/>
            </a:r>
            <a:br>
              <a:rPr lang="ko-KR" altLang="en-US" sz="4000" dirty="0">
                <a:solidFill>
                  <a:schemeClr val="tx1"/>
                </a:solidFill>
              </a:rPr>
            </a:br>
            <a:endParaRPr lang="ko-KR" altLang="en-US" sz="4000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16761" y="4309254"/>
            <a:ext cx="535148" cy="163821"/>
          </a:xfrm>
          <a:prstGeom prst="rect">
            <a:avLst/>
          </a:prstGeom>
        </p:spPr>
      </p:pic>
      <p:sp>
        <p:nvSpPr>
          <p:cNvPr id="9" name="제목 1"/>
          <p:cNvSpPr txBox="1">
            <a:spLocks/>
          </p:cNvSpPr>
          <p:nvPr/>
        </p:nvSpPr>
        <p:spPr>
          <a:xfrm>
            <a:off x="-2335229" y="2257317"/>
            <a:ext cx="9530088" cy="2977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ko-KR" altLang="en-US" sz="1500" dirty="0"/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-2168175" y="2644214"/>
            <a:ext cx="9530088" cy="2977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ko-KR" altLang="en-US" sz="1500" smtClean="0">
                <a:solidFill>
                  <a:schemeClr val="tx1"/>
                </a:solidFill>
              </a:rPr>
              <a:t>제주도</a:t>
            </a:r>
            <a:endParaRPr lang="ko-KR" altLang="en-US" sz="1500" dirty="0"/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2118053" y="5519035"/>
            <a:ext cx="378962" cy="1942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-50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2015427" y="4855947"/>
            <a:ext cx="477568" cy="2188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-100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제목 1"/>
          <p:cNvSpPr txBox="1">
            <a:spLocks/>
          </p:cNvSpPr>
          <p:nvPr/>
        </p:nvSpPr>
        <p:spPr>
          <a:xfrm>
            <a:off x="2023326" y="3596330"/>
            <a:ext cx="477568" cy="2188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-150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제목 1"/>
          <p:cNvSpPr txBox="1">
            <a:spLocks/>
          </p:cNvSpPr>
          <p:nvPr/>
        </p:nvSpPr>
        <p:spPr>
          <a:xfrm>
            <a:off x="2019447" y="2961267"/>
            <a:ext cx="477568" cy="2188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-250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제목 1"/>
          <p:cNvSpPr txBox="1">
            <a:spLocks/>
          </p:cNvSpPr>
          <p:nvPr/>
        </p:nvSpPr>
        <p:spPr>
          <a:xfrm>
            <a:off x="2015427" y="4262279"/>
            <a:ext cx="480695" cy="2095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1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-150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18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패싯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104</TotalTime>
  <Words>174</Words>
  <Application>Microsoft Office PowerPoint</Application>
  <PresentationFormat>와이드스크린</PresentationFormat>
  <Paragraphs>52</Paragraphs>
  <Slides>10</Slides>
  <Notes>10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7" baseType="lpstr">
      <vt:lpstr>HY그래픽M</vt:lpstr>
      <vt:lpstr>맑은 고딕</vt:lpstr>
      <vt:lpstr>Arial</vt:lpstr>
      <vt:lpstr>Trebuchet MS</vt:lpstr>
      <vt:lpstr>Wingdings</vt:lpstr>
      <vt:lpstr>Wingdings 3</vt:lpstr>
      <vt:lpstr>패싯</vt:lpstr>
      <vt:lpstr>R데이터분석(무인교통단속카메라) </vt:lpstr>
      <vt:lpstr>목차 </vt:lpstr>
      <vt:lpstr>데이터 분석의 목적 </vt:lpstr>
      <vt:lpstr>데이터 수집 </vt:lpstr>
      <vt:lpstr>무인교통단속카메라 </vt:lpstr>
      <vt:lpstr>무인교통단속카메라 </vt:lpstr>
      <vt:lpstr>무인교통단속카메라 </vt:lpstr>
      <vt:lpstr>무인교통단속카메라 </vt:lpstr>
      <vt:lpstr>무인교통단속카메라 </vt:lpstr>
      <vt:lpstr> 감사합니다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R데이터분석(무인교통단속카메라)</dc:title>
  <dc:creator>Admin</dc:creator>
  <cp:lastModifiedBy>Admin</cp:lastModifiedBy>
  <cp:revision>14</cp:revision>
  <dcterms:created xsi:type="dcterms:W3CDTF">2019-06-07T01:15:42Z</dcterms:created>
  <dcterms:modified xsi:type="dcterms:W3CDTF">2019-06-07T03:01:57Z</dcterms:modified>
</cp:coreProperties>
</file>