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65" r:id="rId4"/>
    <p:sldId id="271" r:id="rId5"/>
    <p:sldId id="267" r:id="rId6"/>
    <p:sldId id="257" r:id="rId7"/>
    <p:sldId id="259" r:id="rId8"/>
    <p:sldId id="268" r:id="rId9"/>
    <p:sldId id="269" r:id="rId10"/>
    <p:sldId id="264" r:id="rId11"/>
    <p:sldId id="260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FCFE"/>
    <a:srgbClr val="3CF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1FEB-9AA4-4079-828E-01EF3D09BBFC}" type="datetimeFigureOut">
              <a:rPr lang="ko-KR" altLang="en-US" smtClean="0"/>
              <a:pPr/>
              <a:t>2019-06-05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9C31-216B-4FFD-BABF-D8448C377A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9395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1FEB-9AA4-4079-828E-01EF3D09BBFC}" type="datetimeFigureOut">
              <a:rPr lang="ko-KR" altLang="en-US" smtClean="0"/>
              <a:pPr/>
              <a:t>2019-06-05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9C31-216B-4FFD-BABF-D8448C377A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132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1FEB-9AA4-4079-828E-01EF3D09BBFC}" type="datetimeFigureOut">
              <a:rPr lang="ko-KR" altLang="en-US" smtClean="0"/>
              <a:pPr/>
              <a:t>2019-06-05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9C31-216B-4FFD-BABF-D8448C377A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3234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1FEB-9AA4-4079-828E-01EF3D09BBFC}" type="datetimeFigureOut">
              <a:rPr lang="ko-KR" altLang="en-US" smtClean="0"/>
              <a:pPr/>
              <a:t>2019-06-05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9C31-216B-4FFD-BABF-D8448C377A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768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1FEB-9AA4-4079-828E-01EF3D09BBFC}" type="datetimeFigureOut">
              <a:rPr lang="ko-KR" altLang="en-US" smtClean="0"/>
              <a:pPr/>
              <a:t>2019-06-05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9C31-216B-4FFD-BABF-D8448C377A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760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1FEB-9AA4-4079-828E-01EF3D09BBFC}" type="datetimeFigureOut">
              <a:rPr lang="ko-KR" altLang="en-US" smtClean="0"/>
              <a:pPr/>
              <a:t>2019-06-05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9C31-216B-4FFD-BABF-D8448C377A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5714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1FEB-9AA4-4079-828E-01EF3D09BBFC}" type="datetimeFigureOut">
              <a:rPr lang="ko-KR" altLang="en-US" smtClean="0"/>
              <a:pPr/>
              <a:t>2019-06-05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9C31-216B-4FFD-BABF-D8448C377A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9856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1FEB-9AA4-4079-828E-01EF3D09BBFC}" type="datetimeFigureOut">
              <a:rPr lang="ko-KR" altLang="en-US" smtClean="0"/>
              <a:pPr/>
              <a:t>2019-06-05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9C31-216B-4FFD-BABF-D8448C377A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1544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1FEB-9AA4-4079-828E-01EF3D09BBFC}" type="datetimeFigureOut">
              <a:rPr lang="ko-KR" altLang="en-US" smtClean="0"/>
              <a:pPr/>
              <a:t>2019-06-05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9C31-216B-4FFD-BABF-D8448C377A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4340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1FEB-9AA4-4079-828E-01EF3D09BBFC}" type="datetimeFigureOut">
              <a:rPr lang="ko-KR" altLang="en-US" smtClean="0"/>
              <a:pPr/>
              <a:t>2019-06-05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9C31-216B-4FFD-BABF-D8448C377A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1855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1FEB-9AA4-4079-828E-01EF3D09BBFC}" type="datetimeFigureOut">
              <a:rPr lang="ko-KR" altLang="en-US" smtClean="0"/>
              <a:pPr/>
              <a:t>2019-06-05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9C31-216B-4FFD-BABF-D8448C377A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914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81FEB-9AA4-4079-828E-01EF3D09BBFC}" type="datetimeFigureOut">
              <a:rPr lang="ko-KR" altLang="en-US" smtClean="0"/>
              <a:pPr/>
              <a:t>2019-06-05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99C31-216B-4FFD-BABF-D8448C377A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85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82189" y="231108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altLang="ko-KR" sz="10000" dirty="0" smtClean="0"/>
              <a:t>JSP </a:t>
            </a:r>
            <a:r>
              <a:rPr lang="ko-KR" altLang="en-US" sz="10000" dirty="0" smtClean="0"/>
              <a:t>기말고사</a:t>
            </a:r>
            <a:r>
              <a:rPr lang="en-US" altLang="ko-KR" sz="10000" dirty="0" smtClean="0"/>
              <a:t/>
            </a:r>
            <a:br>
              <a:rPr lang="en-US" altLang="ko-KR" sz="10000" dirty="0" smtClean="0"/>
            </a:br>
            <a:r>
              <a:rPr lang="ko-KR" altLang="en-US" sz="10000" dirty="0" smtClean="0"/>
              <a:t>보고서</a:t>
            </a:r>
            <a:endParaRPr lang="ko-KR" altLang="en-US" sz="10000" dirty="0"/>
          </a:p>
        </p:txBody>
      </p:sp>
    </p:spTree>
    <p:extLst>
      <p:ext uri="{BB962C8B-B14F-4D97-AF65-F5344CB8AC3E}">
        <p14:creationId xmlns:p14="http://schemas.microsoft.com/office/powerpoint/2010/main" val="191137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7711452" y="397817"/>
            <a:ext cx="42746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DeletePro.jsp</a:t>
            </a:r>
          </a:p>
          <a:p>
            <a:r>
              <a:rPr lang="ko-KR" altLang="en-US" dirty="0" smtClean="0"/>
              <a:t>일반 유저</a:t>
            </a:r>
            <a:endParaRPr lang="en-US" altLang="ko-KR" dirty="0" smtClean="0"/>
          </a:p>
          <a:p>
            <a:r>
              <a:rPr lang="en-US" altLang="ko-KR" dirty="0" smtClean="0"/>
              <a:t>-&gt; </a:t>
            </a:r>
            <a:r>
              <a:rPr lang="ko-KR" altLang="en-US" dirty="0" smtClean="0"/>
              <a:t>현재 로그인 계정 삭제</a:t>
            </a:r>
            <a:endParaRPr lang="en-US" altLang="ko-KR" dirty="0" smtClean="0"/>
          </a:p>
          <a:p>
            <a:r>
              <a:rPr lang="ko-KR" altLang="en-US" dirty="0" smtClean="0"/>
              <a:t>관리자</a:t>
            </a:r>
            <a:endParaRPr lang="en-US" altLang="ko-KR" dirty="0" smtClean="0"/>
          </a:p>
          <a:p>
            <a:r>
              <a:rPr lang="en-US" altLang="ko-KR" dirty="0" smtClean="0"/>
              <a:t>-&gt; </a:t>
            </a:r>
            <a:r>
              <a:rPr lang="en-US" altLang="ko-KR" dirty="0" err="1" smtClean="0"/>
              <a:t>DeleteForm</a:t>
            </a:r>
            <a:r>
              <a:rPr lang="ko-KR" altLang="en-US" dirty="0" smtClean="0"/>
              <a:t>에서 입력받은 계정 삭제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106475" y="377632"/>
            <a:ext cx="2833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DeleteForm.jsp - </a:t>
            </a:r>
            <a:r>
              <a:rPr lang="ko-KR" altLang="en-US" dirty="0" smtClean="0"/>
              <a:t>관리자</a:t>
            </a:r>
            <a:endParaRPr lang="ko-KR" altLang="en-US" dirty="0"/>
          </a:p>
        </p:txBody>
      </p:sp>
      <p:sp>
        <p:nvSpPr>
          <p:cNvPr id="22" name="직사각형 21"/>
          <p:cNvSpPr/>
          <p:nvPr/>
        </p:nvSpPr>
        <p:spPr>
          <a:xfrm>
            <a:off x="788675" y="1032557"/>
            <a:ext cx="3469178" cy="4457700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35848" y="1669973"/>
            <a:ext cx="22660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smtClean="0"/>
              <a:t>회원삭제</a:t>
            </a:r>
            <a:endParaRPr lang="ko-KR" altLang="en-US" sz="4000" dirty="0"/>
          </a:p>
        </p:txBody>
      </p:sp>
      <p:sp>
        <p:nvSpPr>
          <p:cNvPr id="24" name="직사각형 23"/>
          <p:cNvSpPr/>
          <p:nvPr/>
        </p:nvSpPr>
        <p:spPr>
          <a:xfrm>
            <a:off x="1297307" y="2655139"/>
            <a:ext cx="234315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아이디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97307" y="3397931"/>
            <a:ext cx="10519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삭제</a:t>
            </a:r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588514" y="3397931"/>
            <a:ext cx="10519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취소</a:t>
            </a:r>
            <a:endParaRPr lang="ko-KR" altLang="en-US" dirty="0"/>
          </a:p>
        </p:txBody>
      </p:sp>
      <p:cxnSp>
        <p:nvCxnSpPr>
          <p:cNvPr id="28" name="꺾인 연결선 27"/>
          <p:cNvCxnSpPr>
            <a:stCxn id="26" idx="1"/>
            <a:endCxn id="30" idx="0"/>
          </p:cNvCxnSpPr>
          <p:nvPr/>
        </p:nvCxnSpPr>
        <p:spPr>
          <a:xfrm rot="10800000" flipH="1" flipV="1">
            <a:off x="1297306" y="3582596"/>
            <a:ext cx="344719" cy="1723135"/>
          </a:xfrm>
          <a:prstGeom prst="bentConnector4">
            <a:avLst>
              <a:gd name="adj1" fmla="val -66315"/>
              <a:gd name="adj2" fmla="val 55358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꺾인 연결선 28"/>
          <p:cNvCxnSpPr>
            <a:stCxn id="27" idx="3"/>
            <a:endCxn id="31" idx="0"/>
          </p:cNvCxnSpPr>
          <p:nvPr/>
        </p:nvCxnSpPr>
        <p:spPr>
          <a:xfrm>
            <a:off x="3640458" y="3582597"/>
            <a:ext cx="223354" cy="1615000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37647" y="5305732"/>
            <a:ext cx="30087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Button</a:t>
            </a:r>
          </a:p>
          <a:p>
            <a:r>
              <a:rPr lang="en-US" altLang="ko-KR" dirty="0" err="1" smtClean="0"/>
              <a:t>DeletePro.jsp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이동</a:t>
            </a:r>
            <a:endParaRPr lang="en-US" altLang="ko-KR" dirty="0" smtClean="0"/>
          </a:p>
          <a:p>
            <a:r>
              <a:rPr lang="en-US" altLang="ko-KR" dirty="0" smtClean="0"/>
              <a:t>-&gt; </a:t>
            </a:r>
            <a:r>
              <a:rPr lang="ko-KR" altLang="en-US" dirty="0" smtClean="0"/>
              <a:t>입력된 아이디 삭제</a:t>
            </a:r>
            <a:endParaRPr lang="en-US" altLang="ko-KR" dirty="0" smtClean="0"/>
          </a:p>
          <a:p>
            <a:r>
              <a:rPr lang="en-US" altLang="ko-KR" dirty="0" smtClean="0"/>
              <a:t>-&gt; </a:t>
            </a:r>
            <a:r>
              <a:rPr lang="ko-KR" altLang="en-US" dirty="0" smtClean="0"/>
              <a:t>삭제 완료 </a:t>
            </a:r>
            <a:r>
              <a:rPr lang="ko-KR" altLang="en-US" dirty="0" err="1" smtClean="0"/>
              <a:t>알람</a:t>
            </a:r>
            <a:endParaRPr lang="en-US" altLang="ko-KR" dirty="0" smtClean="0"/>
          </a:p>
          <a:p>
            <a:r>
              <a:rPr lang="en-US" altLang="ko-KR" dirty="0" err="1" smtClean="0"/>
              <a:t>MemberList.jsp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이동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92807" y="5197597"/>
            <a:ext cx="2342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Button</a:t>
            </a:r>
          </a:p>
          <a:p>
            <a:r>
              <a:rPr lang="en-US" altLang="ko-KR" dirty="0" err="1" smtClean="0"/>
              <a:t>MemberList.jsp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이동</a:t>
            </a:r>
            <a:endParaRPr lang="ko-KR" alt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432793" y="370705"/>
            <a:ext cx="3121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DeleteForm.jsp - </a:t>
            </a:r>
            <a:r>
              <a:rPr lang="ko-KR" altLang="en-US" dirty="0" smtClean="0"/>
              <a:t>일반사용자</a:t>
            </a:r>
            <a:endParaRPr lang="en-US" altLang="ko-KR" dirty="0" smtClean="0"/>
          </a:p>
          <a:p>
            <a:r>
              <a:rPr lang="en-US" altLang="ko-KR" dirty="0" smtClean="0"/>
              <a:t>-&gt;DeletePro.jsp </a:t>
            </a:r>
            <a:r>
              <a:rPr lang="ko-KR" altLang="en-US" dirty="0" smtClean="0"/>
              <a:t>이동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55935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219200" y="1228725"/>
            <a:ext cx="9944100" cy="4457700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4975513" y="1350472"/>
            <a:ext cx="24314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smtClean="0"/>
              <a:t>회원 목록</a:t>
            </a:r>
            <a:endParaRPr lang="ko-KR" altLang="en-US" sz="4000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1685925" y="2058358"/>
            <a:ext cx="89249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685925" y="2553658"/>
            <a:ext cx="89249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89125" y="2121342"/>
            <a:ext cx="883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아이디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67983" y="2121342"/>
            <a:ext cx="112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비밀번호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93583" y="2121342"/>
            <a:ext cx="66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이름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54725" y="2121342"/>
            <a:ext cx="110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생년월일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651297" y="2121342"/>
            <a:ext cx="897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이메일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044668" y="2121342"/>
            <a:ext cx="897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가입일</a:t>
            </a:r>
            <a:endParaRPr lang="ko-KR" altLang="en-US" dirty="0"/>
          </a:p>
        </p:txBody>
      </p:sp>
      <p:cxnSp>
        <p:nvCxnSpPr>
          <p:cNvPr id="16" name="직선 연결선 15"/>
          <p:cNvCxnSpPr/>
          <p:nvPr/>
        </p:nvCxnSpPr>
        <p:spPr>
          <a:xfrm>
            <a:off x="1685925" y="3032630"/>
            <a:ext cx="89249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997982" y="2616643"/>
            <a:ext cx="665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AAA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500211" y="2600314"/>
            <a:ext cx="665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AAA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093153" y="2616643"/>
            <a:ext cx="266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J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854019" y="2616643"/>
            <a:ext cx="150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1996-08-23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252266" y="2616643"/>
            <a:ext cx="1695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KJ@daum.net</a:t>
            </a:r>
            <a:endParaRPr lang="ko-KR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932237" y="2616643"/>
            <a:ext cx="1122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19/05/28</a:t>
            </a:r>
            <a:endParaRPr lang="ko-KR" altLang="en-US" dirty="0"/>
          </a:p>
        </p:txBody>
      </p:sp>
      <p:sp>
        <p:nvSpPr>
          <p:cNvPr id="24" name="직사각형 23"/>
          <p:cNvSpPr/>
          <p:nvPr/>
        </p:nvSpPr>
        <p:spPr>
          <a:xfrm>
            <a:off x="1685924" y="3193143"/>
            <a:ext cx="1156335" cy="464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>
                <a:solidFill>
                  <a:schemeClr val="tx1"/>
                </a:solidFill>
              </a:rPr>
              <a:t>로그아웃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922043" y="3193143"/>
            <a:ext cx="1243557" cy="464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회원 삭제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4245384" y="3193143"/>
            <a:ext cx="1193800" cy="464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회원 수정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3" name="직선 화살표 연결선 2"/>
          <p:cNvCxnSpPr>
            <a:stCxn id="24" idx="2"/>
            <a:endCxn id="5" idx="0"/>
          </p:cNvCxnSpPr>
          <p:nvPr/>
        </p:nvCxnSpPr>
        <p:spPr>
          <a:xfrm rot="5400000">
            <a:off x="1240933" y="4675457"/>
            <a:ext cx="2041017" cy="53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00953" y="5698617"/>
            <a:ext cx="4115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smtClean="0"/>
              <a:t>LogoutPro.jsp </a:t>
            </a:r>
            <a:r>
              <a:rPr lang="ko-KR" altLang="en-US" dirty="0" smtClean="0"/>
              <a:t>이동</a:t>
            </a:r>
            <a:endParaRPr lang="en-US" altLang="ko-KR" dirty="0" smtClean="0"/>
          </a:p>
          <a:p>
            <a:r>
              <a:rPr lang="en-US" altLang="ko-KR" dirty="0" smtClean="0"/>
              <a:t>-&gt; </a:t>
            </a:r>
            <a:r>
              <a:rPr lang="ko-KR" altLang="en-US" dirty="0" smtClean="0"/>
              <a:t>로그아웃 이후 </a:t>
            </a:r>
            <a:r>
              <a:rPr lang="en-US" altLang="ko-KR" dirty="0" smtClean="0"/>
              <a:t>LoginForm.jsp </a:t>
            </a:r>
            <a:r>
              <a:rPr lang="ko-KR" altLang="en-US" dirty="0" smtClean="0"/>
              <a:t>이동</a:t>
            </a:r>
            <a:endParaRPr lang="en-US" altLang="ko-KR" dirty="0" smtClean="0"/>
          </a:p>
        </p:txBody>
      </p:sp>
      <p:cxnSp>
        <p:nvCxnSpPr>
          <p:cNvPr id="29" name="꺾인 연결선 28"/>
          <p:cNvCxnSpPr>
            <a:stCxn id="25" idx="2"/>
            <a:endCxn id="30" idx="0"/>
          </p:cNvCxnSpPr>
          <p:nvPr/>
        </p:nvCxnSpPr>
        <p:spPr>
          <a:xfrm rot="16200000" flipH="1">
            <a:off x="3426152" y="3775270"/>
            <a:ext cx="2028825" cy="179348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160778" y="5686425"/>
            <a:ext cx="2353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err="1" smtClean="0"/>
              <a:t>DeleteForm.jsp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이동</a:t>
            </a:r>
            <a:endParaRPr lang="ko-KR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174356" y="853322"/>
            <a:ext cx="4063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MemberList.jsp – </a:t>
            </a:r>
            <a:r>
              <a:rPr lang="ko-KR" altLang="en-US" dirty="0" smtClean="0"/>
              <a:t>관리자 로그인 후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cxnSp>
        <p:nvCxnSpPr>
          <p:cNvPr id="35" name="꺾인 연결선 34"/>
          <p:cNvCxnSpPr>
            <a:stCxn id="26" idx="3"/>
            <a:endCxn id="38" idx="0"/>
          </p:cNvCxnSpPr>
          <p:nvPr/>
        </p:nvCxnSpPr>
        <p:spPr>
          <a:xfrm>
            <a:off x="5439184" y="3425372"/>
            <a:ext cx="2482656" cy="226105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740868" y="5686425"/>
            <a:ext cx="2361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err="1" smtClean="0"/>
              <a:t>UpdateForm.jsp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이동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2051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5128952" y="2485505"/>
            <a:ext cx="1022465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ysClr val="windowText" lastClr="000000"/>
                </a:solidFill>
              </a:rPr>
              <a:t>로그인 </a:t>
            </a:r>
            <a:r>
              <a:rPr lang="ko-KR" altLang="en-US" sz="1000" dirty="0" smtClean="0">
                <a:solidFill>
                  <a:sysClr val="windowText" lastClr="000000"/>
                </a:solidFill>
              </a:rPr>
              <a:t>전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9096893" y="3194857"/>
            <a:ext cx="1086198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ysClr val="windowText" lastClr="000000"/>
                </a:solidFill>
              </a:rPr>
              <a:t>로그인 </a:t>
            </a:r>
            <a:r>
              <a:rPr lang="ko-KR" altLang="en-US" sz="1000" dirty="0" smtClean="0">
                <a:solidFill>
                  <a:sysClr val="windowText" lastClr="000000"/>
                </a:solidFill>
              </a:rPr>
              <a:t>후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211185" y="3194857"/>
            <a:ext cx="1022465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ysClr val="windowText" lastClr="000000"/>
                </a:solidFill>
              </a:rPr>
              <a:t>로그인 </a:t>
            </a:r>
            <a:r>
              <a:rPr lang="ko-KR" altLang="en-US" sz="1000" dirty="0" smtClean="0">
                <a:solidFill>
                  <a:sysClr val="windowText" lastClr="000000"/>
                </a:solidFill>
              </a:rPr>
              <a:t>후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3389502" y="1875212"/>
            <a:ext cx="1072345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ysClr val="windowText" lastClr="000000"/>
                </a:solidFill>
              </a:rPr>
              <a:t>회원가입 </a:t>
            </a:r>
            <a:r>
              <a:rPr lang="ko-KR" altLang="en-US" sz="1000" dirty="0" smtClean="0">
                <a:solidFill>
                  <a:sysClr val="windowText" lastClr="000000"/>
                </a:solidFill>
              </a:rPr>
              <a:t>결과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5054825" y="1880755"/>
            <a:ext cx="1161015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ysClr val="windowText" lastClr="000000"/>
                </a:solidFill>
              </a:rPr>
              <a:t>회원가입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5054825" y="1291937"/>
            <a:ext cx="1161015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ysClr val="windowText" lastClr="000000"/>
                </a:solidFill>
              </a:rPr>
              <a:t>아이디 중복 체크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cxnSp>
        <p:nvCxnSpPr>
          <p:cNvPr id="20" name="직선 화살표 연결선 19"/>
          <p:cNvCxnSpPr/>
          <p:nvPr/>
        </p:nvCxnSpPr>
        <p:spPr>
          <a:xfrm>
            <a:off x="5602083" y="1634142"/>
            <a:ext cx="0" cy="2410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 flipV="1">
            <a:off x="5669968" y="1639685"/>
            <a:ext cx="0" cy="2355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꺾인 연결선 23"/>
          <p:cNvCxnSpPr>
            <a:stCxn id="4" idx="1"/>
            <a:endCxn id="6" idx="0"/>
          </p:cNvCxnSpPr>
          <p:nvPr/>
        </p:nvCxnSpPr>
        <p:spPr>
          <a:xfrm rot="10800000" flipV="1">
            <a:off x="2722418" y="2643447"/>
            <a:ext cx="2406534" cy="55141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꺾인 연결선 27"/>
          <p:cNvCxnSpPr>
            <a:stCxn id="4" idx="3"/>
            <a:endCxn id="5" idx="0"/>
          </p:cNvCxnSpPr>
          <p:nvPr/>
        </p:nvCxnSpPr>
        <p:spPr>
          <a:xfrm>
            <a:off x="6151417" y="2643447"/>
            <a:ext cx="3488575" cy="55141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722417" y="2643446"/>
            <a:ext cx="9130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일반사용자</a:t>
            </a:r>
            <a:endParaRPr lang="ko-KR" altLang="en-US" sz="1000" dirty="0"/>
          </a:p>
        </p:txBody>
      </p:sp>
      <p:sp>
        <p:nvSpPr>
          <p:cNvPr id="30" name="TextBox 29"/>
          <p:cNvSpPr txBox="1"/>
          <p:nvPr/>
        </p:nvSpPr>
        <p:spPr>
          <a:xfrm>
            <a:off x="9069184" y="2643446"/>
            <a:ext cx="5735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smtClean="0"/>
              <a:t>관리자</a:t>
            </a:r>
            <a:endParaRPr lang="ko-KR" altLang="en-US" sz="1000"/>
          </a:p>
        </p:txBody>
      </p:sp>
      <p:sp>
        <p:nvSpPr>
          <p:cNvPr id="33" name="직사각형 32"/>
          <p:cNvSpPr/>
          <p:nvPr/>
        </p:nvSpPr>
        <p:spPr>
          <a:xfrm>
            <a:off x="7701048" y="3972293"/>
            <a:ext cx="997530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ysClr val="windowText" lastClr="000000"/>
                </a:solidFill>
              </a:rPr>
              <a:t>로그아웃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2076802" y="4444540"/>
            <a:ext cx="1079273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err="1" smtClean="0">
                <a:solidFill>
                  <a:sysClr val="windowText" lastClr="000000"/>
                </a:solidFill>
              </a:rPr>
              <a:t>회원삭제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354674" y="4444540"/>
            <a:ext cx="1126377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err="1" smtClean="0">
                <a:solidFill>
                  <a:sysClr val="windowText" lastClr="000000"/>
                </a:solidFill>
              </a:rPr>
              <a:t>회원수정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cxnSp>
        <p:nvCxnSpPr>
          <p:cNvPr id="39" name="직선 화살표 연결선 38"/>
          <p:cNvCxnSpPr>
            <a:stCxn id="4" idx="0"/>
            <a:endCxn id="8" idx="2"/>
          </p:cNvCxnSpPr>
          <p:nvPr/>
        </p:nvCxnSpPr>
        <p:spPr>
          <a:xfrm flipH="1" flipV="1">
            <a:off x="5635333" y="2196638"/>
            <a:ext cx="4852" cy="2888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화살표 연결선 40"/>
          <p:cNvCxnSpPr>
            <a:stCxn id="8" idx="1"/>
            <a:endCxn id="7" idx="3"/>
          </p:cNvCxnSpPr>
          <p:nvPr/>
        </p:nvCxnSpPr>
        <p:spPr>
          <a:xfrm flipH="1" flipV="1">
            <a:off x="4461847" y="2033154"/>
            <a:ext cx="592978" cy="5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/>
          <p:cNvCxnSpPr>
            <a:stCxn id="7" idx="2"/>
            <a:endCxn id="4" idx="1"/>
          </p:cNvCxnSpPr>
          <p:nvPr/>
        </p:nvCxnSpPr>
        <p:spPr>
          <a:xfrm>
            <a:off x="3925675" y="2191095"/>
            <a:ext cx="1203277" cy="452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/>
          <p:cNvCxnSpPr>
            <a:stCxn id="6" idx="2"/>
          </p:cNvCxnSpPr>
          <p:nvPr/>
        </p:nvCxnSpPr>
        <p:spPr>
          <a:xfrm flipH="1">
            <a:off x="2064326" y="3510740"/>
            <a:ext cx="658092" cy="305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직사각형 55"/>
          <p:cNvSpPr/>
          <p:nvPr/>
        </p:nvSpPr>
        <p:spPr>
          <a:xfrm>
            <a:off x="10581405" y="3972291"/>
            <a:ext cx="1079273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err="1" smtClean="0">
                <a:solidFill>
                  <a:sysClr val="windowText" lastClr="000000"/>
                </a:solidFill>
              </a:rPr>
              <a:t>회원삭제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9076803" y="3972292"/>
            <a:ext cx="1126377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err="1" smtClean="0">
                <a:solidFill>
                  <a:sysClr val="windowText" lastClr="000000"/>
                </a:solidFill>
              </a:rPr>
              <a:t>회원수정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3088185" y="3815930"/>
            <a:ext cx="1094498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smtClean="0">
                <a:solidFill>
                  <a:sysClr val="windowText" lastClr="000000"/>
                </a:solidFill>
              </a:rPr>
              <a:t>로그아웃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1077189" y="3815930"/>
            <a:ext cx="1316183" cy="31588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ysClr val="windowText" lastClr="000000"/>
                </a:solidFill>
              </a:rPr>
              <a:t>회원 정보</a:t>
            </a:r>
            <a:endParaRPr lang="en-US" altLang="ko-KR" sz="1000" dirty="0" smtClean="0">
              <a:solidFill>
                <a:sysClr val="windowText" lastClr="000000"/>
              </a:solidFill>
            </a:endParaRPr>
          </a:p>
        </p:txBody>
      </p:sp>
      <p:cxnSp>
        <p:nvCxnSpPr>
          <p:cNvPr id="70" name="직선 화살표 연결선 69"/>
          <p:cNvCxnSpPr>
            <a:stCxn id="6" idx="2"/>
            <a:endCxn id="66" idx="0"/>
          </p:cNvCxnSpPr>
          <p:nvPr/>
        </p:nvCxnSpPr>
        <p:spPr>
          <a:xfrm>
            <a:off x="2722418" y="3510740"/>
            <a:ext cx="913016" cy="305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직선 화살표 연결선 73"/>
          <p:cNvCxnSpPr>
            <a:stCxn id="66" idx="3"/>
            <a:endCxn id="4" idx="2"/>
          </p:cNvCxnSpPr>
          <p:nvPr/>
        </p:nvCxnSpPr>
        <p:spPr>
          <a:xfrm flipV="1">
            <a:off x="4182683" y="2801388"/>
            <a:ext cx="1457502" cy="1172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화살표 연결선 77"/>
          <p:cNvCxnSpPr>
            <a:stCxn id="68" idx="2"/>
            <a:endCxn id="37" idx="0"/>
          </p:cNvCxnSpPr>
          <p:nvPr/>
        </p:nvCxnSpPr>
        <p:spPr>
          <a:xfrm flipH="1">
            <a:off x="917863" y="4131813"/>
            <a:ext cx="817418" cy="312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직선 화살표 연결선 79"/>
          <p:cNvCxnSpPr>
            <a:stCxn id="68" idx="2"/>
            <a:endCxn id="36" idx="0"/>
          </p:cNvCxnSpPr>
          <p:nvPr/>
        </p:nvCxnSpPr>
        <p:spPr>
          <a:xfrm>
            <a:off x="1735281" y="4131813"/>
            <a:ext cx="881158" cy="312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81"/>
          <p:cNvCxnSpPr>
            <a:stCxn id="37" idx="2"/>
            <a:endCxn id="4" idx="2"/>
          </p:cNvCxnSpPr>
          <p:nvPr/>
        </p:nvCxnSpPr>
        <p:spPr>
          <a:xfrm rot="5400000" flipH="1" flipV="1">
            <a:off x="2299506" y="1419745"/>
            <a:ext cx="1959035" cy="4722322"/>
          </a:xfrm>
          <a:prstGeom prst="bentConnector3">
            <a:avLst>
              <a:gd name="adj1" fmla="val -1166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꺾인 연결선 83"/>
          <p:cNvCxnSpPr>
            <a:stCxn id="36" idx="3"/>
            <a:endCxn id="4" idx="2"/>
          </p:cNvCxnSpPr>
          <p:nvPr/>
        </p:nvCxnSpPr>
        <p:spPr>
          <a:xfrm flipV="1">
            <a:off x="3156075" y="2801388"/>
            <a:ext cx="2484110" cy="180109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직선 화살표 연결선 85"/>
          <p:cNvCxnSpPr>
            <a:stCxn id="5" idx="2"/>
            <a:endCxn id="56" idx="0"/>
          </p:cNvCxnSpPr>
          <p:nvPr/>
        </p:nvCxnSpPr>
        <p:spPr>
          <a:xfrm>
            <a:off x="9639992" y="3510740"/>
            <a:ext cx="1481050" cy="461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화살표 연결선 87"/>
          <p:cNvCxnSpPr>
            <a:stCxn id="5" idx="2"/>
            <a:endCxn id="63" idx="0"/>
          </p:cNvCxnSpPr>
          <p:nvPr/>
        </p:nvCxnSpPr>
        <p:spPr>
          <a:xfrm>
            <a:off x="9639992" y="3510740"/>
            <a:ext cx="0" cy="4615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화살표 연결선 89"/>
          <p:cNvCxnSpPr>
            <a:stCxn id="5" idx="2"/>
            <a:endCxn id="33" idx="0"/>
          </p:cNvCxnSpPr>
          <p:nvPr/>
        </p:nvCxnSpPr>
        <p:spPr>
          <a:xfrm flipH="1">
            <a:off x="8199813" y="3510740"/>
            <a:ext cx="1440179" cy="461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직선 화살표 연결선 94"/>
          <p:cNvCxnSpPr>
            <a:stCxn id="33" idx="1"/>
          </p:cNvCxnSpPr>
          <p:nvPr/>
        </p:nvCxnSpPr>
        <p:spPr>
          <a:xfrm flipH="1" flipV="1">
            <a:off x="5635333" y="2801388"/>
            <a:ext cx="2065715" cy="1328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꺾인 연결선 96"/>
          <p:cNvCxnSpPr>
            <a:stCxn id="63" idx="2"/>
            <a:endCxn id="4" idx="2"/>
          </p:cNvCxnSpPr>
          <p:nvPr/>
        </p:nvCxnSpPr>
        <p:spPr>
          <a:xfrm rot="5400000" flipH="1">
            <a:off x="6896695" y="1544879"/>
            <a:ext cx="1486787" cy="3999807"/>
          </a:xfrm>
          <a:prstGeom prst="bentConnector3">
            <a:avLst>
              <a:gd name="adj1" fmla="val -2096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꺾인 연결선 98"/>
          <p:cNvCxnSpPr>
            <a:stCxn id="56" idx="2"/>
            <a:endCxn id="4" idx="2"/>
          </p:cNvCxnSpPr>
          <p:nvPr/>
        </p:nvCxnSpPr>
        <p:spPr>
          <a:xfrm rot="5400000" flipH="1">
            <a:off x="7637221" y="804353"/>
            <a:ext cx="1486786" cy="5480857"/>
          </a:xfrm>
          <a:prstGeom prst="bentConnector3">
            <a:avLst>
              <a:gd name="adj1" fmla="val -4668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3434706" y="-23152"/>
            <a:ext cx="440125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err="1" smtClean="0"/>
              <a:t>로드맵</a:t>
            </a:r>
            <a:r>
              <a:rPr lang="ko-KR" altLang="en-US" sz="4800" dirty="0" smtClean="0"/>
              <a:t> 요약</a:t>
            </a:r>
            <a:endParaRPr lang="en-US" altLang="ko-KR" sz="4800" dirty="0" smtClean="0"/>
          </a:p>
          <a:p>
            <a:r>
              <a:rPr lang="ko-KR" altLang="en-US" sz="2000" dirty="0" smtClean="0"/>
              <a:t>자세한 내용은 스토리보드에서 설명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466753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DataBase</a:t>
            </a:r>
            <a:r>
              <a:rPr lang="en-US" altLang="ko-KR" dirty="0" smtClean="0"/>
              <a:t> Table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13760"/>
            <a:ext cx="10963183" cy="2380967"/>
          </a:xfrm>
        </p:spPr>
      </p:pic>
    </p:spTree>
    <p:extLst>
      <p:ext uri="{BB962C8B-B14F-4D97-AF65-F5344CB8AC3E}">
        <p14:creationId xmlns:p14="http://schemas.microsoft.com/office/powerpoint/2010/main" val="141486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42210" y="2560319"/>
            <a:ext cx="6533804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10000" dirty="0" smtClean="0"/>
              <a:t>스토리보드</a:t>
            </a:r>
            <a:endParaRPr lang="ko-KR" altLang="en-US" sz="10000" dirty="0"/>
          </a:p>
        </p:txBody>
      </p:sp>
    </p:spTree>
    <p:extLst>
      <p:ext uri="{BB962C8B-B14F-4D97-AF65-F5344CB8AC3E}">
        <p14:creationId xmlns:p14="http://schemas.microsoft.com/office/powerpoint/2010/main" val="1560075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709217" y="1032557"/>
            <a:ext cx="3469178" cy="4457700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00892" y="0"/>
            <a:ext cx="1661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LoginForm.jsp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18286" y="1927133"/>
            <a:ext cx="17422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smtClean="0"/>
              <a:t>로그인</a:t>
            </a:r>
            <a:endParaRPr lang="ko-KR" altLang="en-US" sz="4000" dirty="0"/>
          </a:p>
        </p:txBody>
      </p:sp>
      <p:sp>
        <p:nvSpPr>
          <p:cNvPr id="7" name="직사각형 6"/>
          <p:cNvSpPr/>
          <p:nvPr/>
        </p:nvSpPr>
        <p:spPr>
          <a:xfrm>
            <a:off x="1217849" y="2793515"/>
            <a:ext cx="234315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아이디 입력 창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217849" y="3501401"/>
            <a:ext cx="234315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비밀번호 입력 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7849" y="4139471"/>
            <a:ext cx="112169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회원가입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09056" y="4139471"/>
            <a:ext cx="10519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로그인</a:t>
            </a:r>
            <a:endParaRPr lang="ko-KR" altLang="en-US" dirty="0"/>
          </a:p>
        </p:txBody>
      </p:sp>
      <p:cxnSp>
        <p:nvCxnSpPr>
          <p:cNvPr id="13" name="꺾인 연결선 12"/>
          <p:cNvCxnSpPr>
            <a:stCxn id="9" idx="2"/>
            <a:endCxn id="22" idx="0"/>
          </p:cNvCxnSpPr>
          <p:nvPr/>
        </p:nvCxnSpPr>
        <p:spPr>
          <a:xfrm rot="5400000">
            <a:off x="1006032" y="4738447"/>
            <a:ext cx="1002311" cy="5430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꺾인 연결선 18"/>
          <p:cNvCxnSpPr>
            <a:stCxn id="11" idx="2"/>
            <a:endCxn id="23" idx="0"/>
          </p:cNvCxnSpPr>
          <p:nvPr/>
        </p:nvCxnSpPr>
        <p:spPr>
          <a:xfrm rot="16200000" flipH="1">
            <a:off x="2742846" y="4800984"/>
            <a:ext cx="985491" cy="4011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-1" y="5511114"/>
            <a:ext cx="2471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smtClean="0"/>
              <a:t>MemberForm.jsp </a:t>
            </a:r>
            <a:r>
              <a:rPr lang="ko-KR" altLang="en-US" dirty="0" smtClean="0"/>
              <a:t>이동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415640" y="5494294"/>
            <a:ext cx="2041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smtClean="0"/>
              <a:t>LoginPro.jsp </a:t>
            </a:r>
            <a:r>
              <a:rPr lang="ko-KR" altLang="en-US" dirty="0" smtClean="0"/>
              <a:t>이동</a:t>
            </a:r>
            <a:endParaRPr lang="en-US" altLang="ko-KR" dirty="0" smtClean="0"/>
          </a:p>
        </p:txBody>
      </p:sp>
      <p:sp>
        <p:nvSpPr>
          <p:cNvPr id="16" name="직사각형 15"/>
          <p:cNvSpPr/>
          <p:nvPr/>
        </p:nvSpPr>
        <p:spPr>
          <a:xfrm>
            <a:off x="8650778" y="3716263"/>
            <a:ext cx="3541222" cy="59667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585466" y="70290"/>
            <a:ext cx="1481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err="1" smtClean="0"/>
              <a:t>LoginPro.jsp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585466" y="3325580"/>
            <a:ext cx="1472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아이디 오류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8837813" y="3836199"/>
            <a:ext cx="314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아이디를 다시 확인해주세요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1" name="직사각형 20"/>
          <p:cNvSpPr/>
          <p:nvPr/>
        </p:nvSpPr>
        <p:spPr>
          <a:xfrm>
            <a:off x="8551026" y="4823907"/>
            <a:ext cx="3541222" cy="59667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738059" y="4936599"/>
            <a:ext cx="3341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비밀번호를 다시 확인해주세요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5" name="직사각형 24"/>
          <p:cNvSpPr/>
          <p:nvPr/>
        </p:nvSpPr>
        <p:spPr>
          <a:xfrm>
            <a:off x="8551026" y="5931551"/>
            <a:ext cx="3541222" cy="596673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9496350" y="5537726"/>
            <a:ext cx="1650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프로그램 오류</a:t>
            </a:r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8937567" y="6045221"/>
            <a:ext cx="2967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로그인 프로그램 오류 발생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9482384" y="4434832"/>
            <a:ext cx="1678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비밀번호 오류</a:t>
            </a:r>
            <a:endParaRPr lang="ko-KR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8763164" y="614517"/>
            <a:ext cx="31169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로그인 성공</a:t>
            </a:r>
            <a:endParaRPr lang="en-US" altLang="ko-KR" dirty="0" smtClean="0"/>
          </a:p>
          <a:p>
            <a:pPr algn="ctr"/>
            <a:endParaRPr lang="en-US" altLang="ko-KR" dirty="0"/>
          </a:p>
          <a:p>
            <a:r>
              <a:rPr lang="ko-KR" altLang="en-US" dirty="0" smtClean="0"/>
              <a:t>일반 계정</a:t>
            </a:r>
            <a:endParaRPr lang="en-US" altLang="ko-KR" dirty="0" smtClean="0"/>
          </a:p>
          <a:p>
            <a:r>
              <a:rPr lang="en-US" altLang="ko-KR" dirty="0" smtClean="0"/>
              <a:t>-&gt; LoginForm.jsp </a:t>
            </a:r>
            <a:r>
              <a:rPr lang="ko-KR" altLang="en-US" dirty="0" smtClean="0"/>
              <a:t>이동</a:t>
            </a:r>
            <a:endParaRPr lang="en-US" altLang="ko-KR" dirty="0" smtClean="0"/>
          </a:p>
          <a:p>
            <a:r>
              <a:rPr lang="ko-KR" altLang="en-US" dirty="0" smtClean="0"/>
              <a:t>관리자 계정</a:t>
            </a:r>
            <a:endParaRPr lang="en-US" altLang="ko-KR" dirty="0" smtClean="0"/>
          </a:p>
          <a:p>
            <a:r>
              <a:rPr lang="en-US" altLang="ko-KR" dirty="0" smtClean="0"/>
              <a:t>-&gt; MemberList.jsp </a:t>
            </a:r>
            <a:r>
              <a:rPr lang="ko-KR" altLang="en-US" dirty="0" smtClean="0"/>
              <a:t>이동</a:t>
            </a:r>
            <a:endParaRPr lang="en-US" altLang="ko-KR" dirty="0" smtClean="0"/>
          </a:p>
        </p:txBody>
      </p:sp>
      <p:sp>
        <p:nvSpPr>
          <p:cNvPr id="44" name="TextBox 43"/>
          <p:cNvSpPr txBox="1"/>
          <p:nvPr/>
        </p:nvSpPr>
        <p:spPr>
          <a:xfrm>
            <a:off x="1827464" y="650789"/>
            <a:ext cx="1212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로그인 전</a:t>
            </a:r>
            <a:endParaRPr lang="ko-KR" alt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9148860" y="2839548"/>
            <a:ext cx="2260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로그인 실패 메시지</a:t>
            </a:r>
            <a:endParaRPr lang="ko-KR" altLang="en-US" dirty="0"/>
          </a:p>
        </p:txBody>
      </p:sp>
      <p:sp>
        <p:nvSpPr>
          <p:cNvPr id="53" name="직사각형 52"/>
          <p:cNvSpPr/>
          <p:nvPr/>
        </p:nvSpPr>
        <p:spPr>
          <a:xfrm>
            <a:off x="4490385" y="1032557"/>
            <a:ext cx="3469178" cy="2979270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4793085" y="650789"/>
            <a:ext cx="278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로그인 후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일반 사용자</a:t>
            </a:r>
            <a:endParaRPr lang="ko-KR" alt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060555" y="1383436"/>
            <a:ext cx="23205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 smtClean="0"/>
              <a:t>아이디</a:t>
            </a:r>
            <a:endParaRPr lang="en-US" altLang="ko-KR" sz="4000" dirty="0" smtClean="0"/>
          </a:p>
          <a:p>
            <a:r>
              <a:rPr lang="en-US" altLang="ko-KR" sz="4000" dirty="0" smtClean="0"/>
              <a:t>Ex) AAA</a:t>
            </a:r>
            <a:endParaRPr lang="ko-KR" altLang="en-US" sz="4000" dirty="0"/>
          </a:p>
        </p:txBody>
      </p:sp>
      <p:sp>
        <p:nvSpPr>
          <p:cNvPr id="57" name="TextBox 56"/>
          <p:cNvSpPr txBox="1"/>
          <p:nvPr/>
        </p:nvSpPr>
        <p:spPr>
          <a:xfrm>
            <a:off x="6218216" y="2780228"/>
            <a:ext cx="112169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로그아웃</a:t>
            </a:r>
            <a:endParaRPr lang="ko-KR" alt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5005121" y="2780228"/>
            <a:ext cx="10519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내 정보</a:t>
            </a:r>
            <a:endParaRPr lang="ko-KR" altLang="en-US" dirty="0"/>
          </a:p>
        </p:txBody>
      </p:sp>
      <p:cxnSp>
        <p:nvCxnSpPr>
          <p:cNvPr id="61" name="꺾인 연결선 60"/>
          <p:cNvCxnSpPr>
            <a:stCxn id="59" idx="2"/>
            <a:endCxn id="62" idx="0"/>
          </p:cNvCxnSpPr>
          <p:nvPr/>
        </p:nvCxnSpPr>
        <p:spPr>
          <a:xfrm rot="5400000">
            <a:off x="4735743" y="3504802"/>
            <a:ext cx="1150592" cy="44010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690552" y="4300152"/>
            <a:ext cx="2800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smtClean="0"/>
              <a:t>UserInformation.jsp </a:t>
            </a:r>
            <a:r>
              <a:rPr lang="ko-KR" altLang="en-US" dirty="0" smtClean="0"/>
              <a:t>이동</a:t>
            </a:r>
            <a:endParaRPr lang="ko-KR" altLang="en-US" dirty="0"/>
          </a:p>
        </p:txBody>
      </p:sp>
      <p:cxnSp>
        <p:nvCxnSpPr>
          <p:cNvPr id="65" name="꺾인 연결선 64"/>
          <p:cNvCxnSpPr>
            <a:stCxn id="57" idx="2"/>
          </p:cNvCxnSpPr>
          <p:nvPr/>
        </p:nvCxnSpPr>
        <p:spPr>
          <a:xfrm rot="16200000" flipH="1">
            <a:off x="6414171" y="3514453"/>
            <a:ext cx="1142354" cy="41256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367849" y="4308389"/>
            <a:ext cx="2108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smtClean="0"/>
              <a:t>LogoutPro.jsp</a:t>
            </a:r>
            <a:r>
              <a:rPr lang="ko-KR" altLang="en-US" dirty="0" smtClean="0"/>
              <a:t>이동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99629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49838" y="490757"/>
            <a:ext cx="5328458" cy="6309360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1797142" y="490757"/>
            <a:ext cx="2234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smtClean="0"/>
              <a:t>회원가입</a:t>
            </a:r>
            <a:endParaRPr lang="ko-KR" alt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1570620" y="1198643"/>
            <a:ext cx="246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아이디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1688037" y="1529849"/>
            <a:ext cx="234315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70620" y="1995361"/>
            <a:ext cx="246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비밀번호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1688037" y="2326567"/>
            <a:ext cx="234315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70620" y="2792079"/>
            <a:ext cx="246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비밀번호 확인</a:t>
            </a:r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688037" y="3123285"/>
            <a:ext cx="234315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70620" y="3588797"/>
            <a:ext cx="246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이름</a:t>
            </a:r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1688037" y="3921566"/>
            <a:ext cx="234315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0620" y="4385515"/>
            <a:ext cx="246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생년월일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688037" y="4719847"/>
            <a:ext cx="704853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392890" y="4719847"/>
            <a:ext cx="285750" cy="465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년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674478" y="4719847"/>
            <a:ext cx="328010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3002487" y="4719847"/>
            <a:ext cx="285750" cy="465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월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3649843" y="4719847"/>
            <a:ext cx="285750" cy="465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일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3284076" y="4719847"/>
            <a:ext cx="328010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70620" y="5185359"/>
            <a:ext cx="246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이메일</a:t>
            </a:r>
            <a:endParaRPr lang="ko-KR" altLang="en-US" dirty="0"/>
          </a:p>
        </p:txBody>
      </p:sp>
      <p:sp>
        <p:nvSpPr>
          <p:cNvPr id="26" name="직사각형 25"/>
          <p:cNvSpPr/>
          <p:nvPr/>
        </p:nvSpPr>
        <p:spPr>
          <a:xfrm>
            <a:off x="1688037" y="5518128"/>
            <a:ext cx="98644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2658029" y="5518128"/>
            <a:ext cx="285750" cy="465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@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60" y="5518128"/>
            <a:ext cx="98644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1688037" y="6159122"/>
            <a:ext cx="234315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회원가입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31" name="직선 화살표 연결선 30"/>
          <p:cNvCxnSpPr>
            <a:stCxn id="10" idx="3"/>
            <a:endCxn id="32" idx="1"/>
          </p:cNvCxnSpPr>
          <p:nvPr/>
        </p:nvCxnSpPr>
        <p:spPr>
          <a:xfrm>
            <a:off x="4031188" y="1762605"/>
            <a:ext cx="1697527" cy="47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728715" y="1444235"/>
            <a:ext cx="2756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CheckId.jsp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페이지 실행</a:t>
            </a:r>
            <a:endParaRPr lang="en-US" altLang="ko-KR" dirty="0" smtClean="0"/>
          </a:p>
          <a:p>
            <a:r>
              <a:rPr lang="en-US" altLang="ko-KR" dirty="0" smtClean="0"/>
              <a:t>-&gt; </a:t>
            </a:r>
            <a:r>
              <a:rPr lang="ko-KR" altLang="en-US" dirty="0" smtClean="0"/>
              <a:t>아이디 중복 체크</a:t>
            </a:r>
            <a:endParaRPr lang="en-US" altLang="ko-KR" dirty="0" smtClean="0"/>
          </a:p>
        </p:txBody>
      </p:sp>
      <p:cxnSp>
        <p:nvCxnSpPr>
          <p:cNvPr id="34" name="직선 화살표 연결선 33"/>
          <p:cNvCxnSpPr>
            <a:endCxn id="35" idx="1"/>
          </p:cNvCxnSpPr>
          <p:nvPr/>
        </p:nvCxnSpPr>
        <p:spPr>
          <a:xfrm>
            <a:off x="4031188" y="3336893"/>
            <a:ext cx="1697528" cy="53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728716" y="3157592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비밀번호 동일한지 확인</a:t>
            </a:r>
            <a:endParaRPr lang="ko-KR" altLang="en-US" dirty="0"/>
          </a:p>
        </p:txBody>
      </p:sp>
      <p:cxnSp>
        <p:nvCxnSpPr>
          <p:cNvPr id="38" name="꺾인 연결선 37"/>
          <p:cNvCxnSpPr>
            <a:stCxn id="20" idx="0"/>
            <a:endCxn id="39" idx="1"/>
          </p:cNvCxnSpPr>
          <p:nvPr/>
        </p:nvCxnSpPr>
        <p:spPr>
          <a:xfrm rot="5400000" flipH="1" flipV="1">
            <a:off x="4217968" y="3209100"/>
            <a:ext cx="131262" cy="289023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728716" y="4403919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Check Box</a:t>
            </a:r>
            <a:endParaRPr lang="ko-KR" altLang="en-US" dirty="0"/>
          </a:p>
        </p:txBody>
      </p:sp>
      <p:cxnSp>
        <p:nvCxnSpPr>
          <p:cNvPr id="45" name="직선 화살표 연결선 44"/>
          <p:cNvCxnSpPr>
            <a:stCxn id="28" idx="3"/>
            <a:endCxn id="47" idx="1"/>
          </p:cNvCxnSpPr>
          <p:nvPr/>
        </p:nvCxnSpPr>
        <p:spPr>
          <a:xfrm flipV="1">
            <a:off x="3941301" y="5748882"/>
            <a:ext cx="1787415" cy="20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728716" y="5564216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Check Box</a:t>
            </a:r>
            <a:endParaRPr lang="ko-KR" altLang="en-US" dirty="0"/>
          </a:p>
        </p:txBody>
      </p:sp>
      <p:cxnSp>
        <p:nvCxnSpPr>
          <p:cNvPr id="50" name="직선 화살표 연결선 49"/>
          <p:cNvCxnSpPr>
            <a:stCxn id="29" idx="3"/>
            <a:endCxn id="51" idx="1"/>
          </p:cNvCxnSpPr>
          <p:nvPr/>
        </p:nvCxnSpPr>
        <p:spPr>
          <a:xfrm>
            <a:off x="4031188" y="6391878"/>
            <a:ext cx="1697526" cy="44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728714" y="5934670"/>
            <a:ext cx="3488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ko-KR" altLang="en-US" dirty="0" smtClean="0"/>
              <a:t>개인정보 입력 확인</a:t>
            </a:r>
            <a:endParaRPr lang="en-US" altLang="ko-KR" dirty="0" smtClean="0"/>
          </a:p>
          <a:p>
            <a:r>
              <a:rPr lang="en-US" altLang="ko-KR" dirty="0" smtClean="0"/>
              <a:t>-&gt; </a:t>
            </a:r>
            <a:r>
              <a:rPr lang="en-US" altLang="ko-KR" dirty="0" err="1" smtClean="0"/>
              <a:t>MemberPro.jsp</a:t>
            </a:r>
            <a:r>
              <a:rPr lang="ko-KR" altLang="en-US" dirty="0" smtClean="0"/>
              <a:t> 이동</a:t>
            </a:r>
            <a:endParaRPr lang="ko-KR" alt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2124629" y="121424"/>
            <a:ext cx="204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MemberForm.jsp</a:t>
            </a:r>
            <a:endParaRPr lang="ko-KR" altLang="en-US" dirty="0"/>
          </a:p>
        </p:txBody>
      </p:sp>
      <p:sp>
        <p:nvSpPr>
          <p:cNvPr id="61" name="직사각형 60"/>
          <p:cNvSpPr/>
          <p:nvPr/>
        </p:nvSpPr>
        <p:spPr>
          <a:xfrm>
            <a:off x="8485631" y="536882"/>
            <a:ext cx="3578832" cy="1553684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TextBox 61"/>
          <p:cNvSpPr txBox="1"/>
          <p:nvPr/>
        </p:nvSpPr>
        <p:spPr>
          <a:xfrm>
            <a:off x="9284266" y="167550"/>
            <a:ext cx="198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CheckId.jsp</a:t>
            </a:r>
            <a:r>
              <a:rPr lang="en-US" altLang="ko-KR" dirty="0" smtClean="0"/>
              <a:t> – Yes </a:t>
            </a:r>
            <a:endParaRPr lang="ko-KR" alt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9169244" y="1060103"/>
            <a:ext cx="2211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사용 가능한 아이디</a:t>
            </a:r>
            <a:endParaRPr lang="ko-KR" altLang="en-US" dirty="0"/>
          </a:p>
        </p:txBody>
      </p:sp>
      <p:sp>
        <p:nvSpPr>
          <p:cNvPr id="65" name="직사각형 64"/>
          <p:cNvSpPr/>
          <p:nvPr/>
        </p:nvSpPr>
        <p:spPr>
          <a:xfrm>
            <a:off x="8485631" y="2459898"/>
            <a:ext cx="3578832" cy="1553684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/>
          <p:cNvSpPr txBox="1"/>
          <p:nvPr/>
        </p:nvSpPr>
        <p:spPr>
          <a:xfrm>
            <a:off x="9310455" y="2090566"/>
            <a:ext cx="1929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CheckId.jsp</a:t>
            </a:r>
            <a:r>
              <a:rPr lang="en-US" altLang="ko-KR" dirty="0" smtClean="0"/>
              <a:t> - No </a:t>
            </a:r>
            <a:endParaRPr lang="ko-KR" alt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9033088" y="3052074"/>
            <a:ext cx="2483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사용할 수 없는 아이디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7490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46226" y="643128"/>
            <a:ext cx="3667125" cy="5943600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7637525" y="643128"/>
            <a:ext cx="3667125" cy="5943600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051113" y="273796"/>
            <a:ext cx="165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회원가입 성공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642412" y="273796"/>
            <a:ext cx="165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프로그램 오류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880412" y="3060930"/>
            <a:ext cx="3181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회원가입 프로그램 오류 발생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289113" y="3060930"/>
            <a:ext cx="31813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dirty="0" smtClean="0"/>
              <a:t>회원가입 완료</a:t>
            </a:r>
            <a:r>
              <a:rPr lang="en-US" altLang="ko-KR" sz="3000" dirty="0" smtClean="0"/>
              <a:t>!</a:t>
            </a:r>
            <a:endParaRPr lang="ko-KR" altLang="en-US" sz="3000" dirty="0"/>
          </a:p>
        </p:txBody>
      </p:sp>
      <p:sp>
        <p:nvSpPr>
          <p:cNvPr id="14" name="TextBox 13"/>
          <p:cNvSpPr txBox="1"/>
          <p:nvPr/>
        </p:nvSpPr>
        <p:spPr>
          <a:xfrm>
            <a:off x="1869990" y="3586353"/>
            <a:ext cx="20719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로그인</a:t>
            </a:r>
            <a:endParaRPr lang="ko-KR" altLang="en-US" dirty="0"/>
          </a:p>
        </p:txBody>
      </p:sp>
      <p:cxnSp>
        <p:nvCxnSpPr>
          <p:cNvPr id="28" name="직선 화살표 연결선 27"/>
          <p:cNvCxnSpPr>
            <a:stCxn id="14" idx="3"/>
            <a:endCxn id="29" idx="1"/>
          </p:cNvCxnSpPr>
          <p:nvPr/>
        </p:nvCxnSpPr>
        <p:spPr>
          <a:xfrm>
            <a:off x="3941890" y="3771019"/>
            <a:ext cx="866712" cy="4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808602" y="3452241"/>
            <a:ext cx="2490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err="1" smtClean="0"/>
              <a:t>LoginForm.jsp</a:t>
            </a:r>
            <a:r>
              <a:rPr lang="ko-KR" altLang="en-US" dirty="0" smtClean="0"/>
              <a:t> 이동</a:t>
            </a:r>
            <a:endParaRPr lang="ko-KR" alt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169056" y="0"/>
            <a:ext cx="1769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MemberPro.jsp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04742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374313" y="643128"/>
            <a:ext cx="3667125" cy="5943600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946634" y="0"/>
            <a:ext cx="2269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UserInformation.jsp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17199" y="861427"/>
            <a:ext cx="31813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dirty="0" smtClean="0"/>
              <a:t>AAA</a:t>
            </a:r>
            <a:r>
              <a:rPr lang="ko-KR" altLang="en-US" sz="3000" dirty="0" smtClean="0"/>
              <a:t>님의 정보</a:t>
            </a:r>
            <a:endParaRPr lang="ko-KR" altLang="en-US" sz="3000" dirty="0"/>
          </a:p>
        </p:txBody>
      </p:sp>
      <p:sp>
        <p:nvSpPr>
          <p:cNvPr id="7" name="TextBox 6"/>
          <p:cNvSpPr txBox="1"/>
          <p:nvPr/>
        </p:nvSpPr>
        <p:spPr>
          <a:xfrm>
            <a:off x="4551297" y="1726401"/>
            <a:ext cx="352178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 smtClean="0"/>
              <a:t>이름</a:t>
            </a:r>
            <a:endParaRPr lang="en-US" altLang="ko-KR" sz="3000" dirty="0" smtClean="0"/>
          </a:p>
          <a:p>
            <a:r>
              <a:rPr lang="en-US" altLang="ko-KR" sz="3000" dirty="0" smtClean="0"/>
              <a:t>A</a:t>
            </a:r>
          </a:p>
          <a:p>
            <a:r>
              <a:rPr lang="ko-KR" altLang="en-US" sz="3000" dirty="0" smtClean="0"/>
              <a:t>생년월일</a:t>
            </a:r>
            <a:endParaRPr lang="en-US" altLang="ko-KR" sz="3000" dirty="0" smtClean="0"/>
          </a:p>
          <a:p>
            <a:r>
              <a:rPr lang="en-US" altLang="ko-KR" sz="3000" dirty="0" smtClean="0"/>
              <a:t>1996-8-23</a:t>
            </a:r>
          </a:p>
          <a:p>
            <a:r>
              <a:rPr lang="ko-KR" altLang="en-US" sz="3000" dirty="0" err="1" smtClean="0"/>
              <a:t>이메일</a:t>
            </a:r>
            <a:endParaRPr lang="en-US" altLang="ko-KR" sz="3000" dirty="0" smtClean="0"/>
          </a:p>
          <a:p>
            <a:r>
              <a:rPr lang="en-US" altLang="ko-KR" sz="3000" dirty="0" smtClean="0"/>
              <a:t>AAA@NAVER.COM</a:t>
            </a:r>
          </a:p>
          <a:p>
            <a:r>
              <a:rPr lang="ko-KR" altLang="en-US" sz="3000" dirty="0" smtClean="0"/>
              <a:t>가입일</a:t>
            </a:r>
            <a:endParaRPr lang="en-US" altLang="ko-KR" sz="3000" dirty="0" smtClean="0"/>
          </a:p>
          <a:p>
            <a:r>
              <a:rPr lang="en-US" altLang="ko-KR" sz="3000" dirty="0" smtClean="0"/>
              <a:t>2015-05-04</a:t>
            </a:r>
          </a:p>
          <a:p>
            <a:pPr algn="ctr"/>
            <a:endParaRPr lang="ko-KR" altLang="en-US" sz="3000" dirty="0"/>
          </a:p>
        </p:txBody>
      </p:sp>
      <p:sp>
        <p:nvSpPr>
          <p:cNvPr id="8" name="TextBox 7"/>
          <p:cNvSpPr txBox="1"/>
          <p:nvPr/>
        </p:nvSpPr>
        <p:spPr>
          <a:xfrm>
            <a:off x="4420235" y="5803515"/>
            <a:ext cx="109911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mtClean="0"/>
              <a:t>회원수정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639435" y="5803515"/>
            <a:ext cx="109911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mtClean="0"/>
              <a:t>회원삭제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17446" y="5803515"/>
            <a:ext cx="109911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나가기</a:t>
            </a:r>
            <a:endParaRPr lang="ko-KR" altLang="en-US" dirty="0"/>
          </a:p>
        </p:txBody>
      </p:sp>
      <p:cxnSp>
        <p:nvCxnSpPr>
          <p:cNvPr id="16" name="직선 화살표 연결선 15"/>
          <p:cNvCxnSpPr>
            <a:stCxn id="12" idx="3"/>
            <a:endCxn id="17" idx="1"/>
          </p:cNvCxnSpPr>
          <p:nvPr/>
        </p:nvCxnSpPr>
        <p:spPr>
          <a:xfrm>
            <a:off x="7916563" y="5988181"/>
            <a:ext cx="1112107" cy="26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028670" y="5667631"/>
            <a:ext cx="234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smtClean="0"/>
              <a:t>LoginForm.jsp </a:t>
            </a:r>
            <a:r>
              <a:rPr lang="ko-KR" altLang="en-US" dirty="0" smtClean="0"/>
              <a:t>이동</a:t>
            </a:r>
            <a:endParaRPr lang="ko-KR" altLang="en-US" dirty="0"/>
          </a:p>
        </p:txBody>
      </p:sp>
      <p:cxnSp>
        <p:nvCxnSpPr>
          <p:cNvPr id="20" name="Shape 19"/>
          <p:cNvCxnSpPr>
            <a:stCxn id="11" idx="0"/>
          </p:cNvCxnSpPr>
          <p:nvPr/>
        </p:nvCxnSpPr>
        <p:spPr>
          <a:xfrm rot="5400000" flipH="1" flipV="1">
            <a:off x="7211377" y="3994460"/>
            <a:ext cx="786672" cy="283143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028670" y="4662615"/>
            <a:ext cx="234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smtClean="0"/>
              <a:t>DeleteForm.jsp </a:t>
            </a:r>
            <a:r>
              <a:rPr lang="ko-KR" altLang="en-US" dirty="0" smtClean="0"/>
              <a:t>이동</a:t>
            </a:r>
            <a:endParaRPr lang="ko-KR" altLang="en-US" dirty="0"/>
          </a:p>
        </p:txBody>
      </p:sp>
      <p:cxnSp>
        <p:nvCxnSpPr>
          <p:cNvPr id="24" name="Shape 23"/>
          <p:cNvCxnSpPr>
            <a:stCxn id="8" idx="0"/>
            <a:endCxn id="25" idx="1"/>
          </p:cNvCxnSpPr>
          <p:nvPr/>
        </p:nvCxnSpPr>
        <p:spPr>
          <a:xfrm rot="5400000" flipH="1" flipV="1">
            <a:off x="6104333" y="2879178"/>
            <a:ext cx="1789799" cy="405887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028670" y="3690550"/>
            <a:ext cx="2454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smtClean="0"/>
              <a:t>UpdateForm.jsp </a:t>
            </a:r>
            <a:r>
              <a:rPr lang="ko-KR" altLang="en-US" dirty="0" smtClean="0"/>
              <a:t>이동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923240" y="551934"/>
            <a:ext cx="3469178" cy="5758249"/>
          </a:xfrm>
          <a:prstGeom prst="rect">
            <a:avLst/>
          </a:prstGeom>
          <a:solidFill>
            <a:srgbClr val="CEFC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65101" y="0"/>
            <a:ext cx="1877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UpdateForm.jsp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35600" y="605244"/>
            <a:ext cx="32444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smtClean="0"/>
              <a:t>회원정보수정</a:t>
            </a:r>
            <a:endParaRPr lang="ko-KR" alt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3349492" y="5482239"/>
            <a:ext cx="117214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수정완료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90127" y="5474001"/>
            <a:ext cx="10519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취소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25265" y="5344976"/>
            <a:ext cx="2235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err="1" smtClean="0"/>
              <a:t>UpdatePro.jsp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이동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3937339"/>
            <a:ext cx="2757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Button</a:t>
            </a:r>
          </a:p>
          <a:p>
            <a:r>
              <a:rPr lang="en-US" altLang="ko-KR" dirty="0" smtClean="0"/>
              <a:t>UserInformation.jsp </a:t>
            </a:r>
            <a:r>
              <a:rPr lang="ko-KR" altLang="en-US" dirty="0" smtClean="0"/>
              <a:t>이동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317280" y="1337076"/>
            <a:ext cx="2342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아이디</a:t>
            </a:r>
            <a:endParaRPr lang="en-US" altLang="ko-KR" dirty="0" smtClean="0"/>
          </a:p>
          <a:p>
            <a:r>
              <a:rPr lang="en-US" altLang="ko-KR" dirty="0" smtClean="0"/>
              <a:t>AAA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265060" y="1995361"/>
            <a:ext cx="246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비밀번호</a:t>
            </a:r>
            <a:endParaRPr lang="ko-KR" altLang="en-US" dirty="0"/>
          </a:p>
        </p:txBody>
      </p:sp>
      <p:sp>
        <p:nvSpPr>
          <p:cNvPr id="21" name="직사각형 20"/>
          <p:cNvSpPr/>
          <p:nvPr/>
        </p:nvSpPr>
        <p:spPr>
          <a:xfrm>
            <a:off x="3382477" y="2326567"/>
            <a:ext cx="234315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65060" y="2792079"/>
            <a:ext cx="246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비밀번호 확인</a:t>
            </a:r>
            <a:endParaRPr lang="ko-KR" altLang="en-US" dirty="0"/>
          </a:p>
        </p:txBody>
      </p:sp>
      <p:sp>
        <p:nvSpPr>
          <p:cNvPr id="23" name="직사각형 22"/>
          <p:cNvSpPr/>
          <p:nvPr/>
        </p:nvSpPr>
        <p:spPr>
          <a:xfrm>
            <a:off x="3382477" y="3123285"/>
            <a:ext cx="234315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265060" y="3588797"/>
            <a:ext cx="246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이름</a:t>
            </a:r>
            <a:endParaRPr lang="ko-KR" altLang="en-US" dirty="0"/>
          </a:p>
        </p:txBody>
      </p:sp>
      <p:sp>
        <p:nvSpPr>
          <p:cNvPr id="25" name="직사각형 24"/>
          <p:cNvSpPr/>
          <p:nvPr/>
        </p:nvSpPr>
        <p:spPr>
          <a:xfrm>
            <a:off x="3382477" y="3921566"/>
            <a:ext cx="234315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65060" y="4452191"/>
            <a:ext cx="246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이메일</a:t>
            </a:r>
            <a:endParaRPr lang="ko-KR" altLang="en-US" dirty="0"/>
          </a:p>
        </p:txBody>
      </p:sp>
      <p:sp>
        <p:nvSpPr>
          <p:cNvPr id="27" name="직사각형 26"/>
          <p:cNvSpPr/>
          <p:nvPr/>
        </p:nvSpPr>
        <p:spPr>
          <a:xfrm>
            <a:off x="3382477" y="4784960"/>
            <a:ext cx="98644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4352469" y="4784960"/>
            <a:ext cx="285750" cy="465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@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4649300" y="4784960"/>
            <a:ext cx="986441" cy="46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36" name="직선 화살표 연결선 35"/>
          <p:cNvCxnSpPr>
            <a:stCxn id="9" idx="1"/>
            <a:endCxn id="13" idx="3"/>
          </p:cNvCxnSpPr>
          <p:nvPr/>
        </p:nvCxnSpPr>
        <p:spPr>
          <a:xfrm rot="10800000" flipV="1">
            <a:off x="2760940" y="5666904"/>
            <a:ext cx="588552" cy="12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hape 43"/>
          <p:cNvCxnSpPr>
            <a:stCxn id="10" idx="0"/>
            <a:endCxn id="14" idx="3"/>
          </p:cNvCxnSpPr>
          <p:nvPr/>
        </p:nvCxnSpPr>
        <p:spPr>
          <a:xfrm rot="16200000" flipV="1">
            <a:off x="3379863" y="3637765"/>
            <a:ext cx="1213496" cy="245897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8550139" y="0"/>
            <a:ext cx="1877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UpdatePro.jsp</a:t>
            </a:r>
            <a:endParaRPr lang="ko-KR" alt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842422" y="659028"/>
            <a:ext cx="3550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일반 사용자</a:t>
            </a:r>
            <a:r>
              <a:rPr lang="en-US" altLang="ko-KR" dirty="0" smtClean="0"/>
              <a:t> - </a:t>
            </a:r>
            <a:r>
              <a:rPr lang="ko-KR" altLang="en-US" dirty="0" smtClean="0"/>
              <a:t>정보수정 완료 시</a:t>
            </a:r>
            <a:endParaRPr lang="en-US" altLang="ko-KR" dirty="0" smtClean="0"/>
          </a:p>
          <a:p>
            <a:r>
              <a:rPr lang="en-US" altLang="ko-KR" dirty="0" smtClean="0"/>
              <a:t>-&gt;UserInfomation.jsp </a:t>
            </a:r>
            <a:r>
              <a:rPr lang="ko-KR" altLang="en-US" dirty="0" smtClean="0"/>
              <a:t>이동</a:t>
            </a:r>
            <a:endParaRPr lang="en-US" altLang="ko-KR" dirty="0" smtClean="0"/>
          </a:p>
          <a:p>
            <a:r>
              <a:rPr lang="ko-KR" altLang="en-US" dirty="0" smtClean="0"/>
              <a:t>관리자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정보수정 완료 시</a:t>
            </a:r>
            <a:endParaRPr lang="en-US" altLang="ko-KR" dirty="0" smtClean="0"/>
          </a:p>
          <a:p>
            <a:r>
              <a:rPr lang="en-US" altLang="ko-KR" dirty="0" smtClean="0"/>
              <a:t>-&gt;MemberList.jsp </a:t>
            </a:r>
            <a:r>
              <a:rPr lang="ko-KR" altLang="en-US" dirty="0" smtClean="0"/>
              <a:t>이동</a:t>
            </a:r>
            <a:endParaRPr lang="ko-KR" altLang="en-US" dirty="0"/>
          </a:p>
        </p:txBody>
      </p:sp>
      <p:cxnSp>
        <p:nvCxnSpPr>
          <p:cNvPr id="49" name="직선 화살표 연결선 48"/>
          <p:cNvCxnSpPr>
            <a:stCxn id="23" idx="1"/>
            <a:endCxn id="51" idx="3"/>
          </p:cNvCxnSpPr>
          <p:nvPr/>
        </p:nvCxnSpPr>
        <p:spPr>
          <a:xfrm rot="10800000">
            <a:off x="2757123" y="3347651"/>
            <a:ext cx="625354" cy="8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0" y="3162984"/>
            <a:ext cx="2757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비밀번호 일치 확인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750514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314</Words>
  <Application>Microsoft Office PowerPoint</Application>
  <PresentationFormat>와이드스크린</PresentationFormat>
  <Paragraphs>170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맑은 고딕</vt:lpstr>
      <vt:lpstr>Arial</vt:lpstr>
      <vt:lpstr>Office 테마</vt:lpstr>
      <vt:lpstr>JSP 기말고사 보고서</vt:lpstr>
      <vt:lpstr>PowerPoint 프레젠테이션</vt:lpstr>
      <vt:lpstr>DataBase Table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기말고사</dc:title>
  <dc:creator>Admin</dc:creator>
  <cp:lastModifiedBy>Admin</cp:lastModifiedBy>
  <cp:revision>40</cp:revision>
  <dcterms:created xsi:type="dcterms:W3CDTF">2019-05-28T09:21:12Z</dcterms:created>
  <dcterms:modified xsi:type="dcterms:W3CDTF">2019-06-05T04:06:39Z</dcterms:modified>
</cp:coreProperties>
</file>