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62" r:id="rId3"/>
    <p:sldId id="258" r:id="rId4"/>
    <p:sldId id="261" r:id="rId5"/>
    <p:sldId id="263" r:id="rId6"/>
    <p:sldId id="260" r:id="rId7"/>
    <p:sldId id="264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74" autoAdjust="0"/>
    <p:restoredTop sz="94660"/>
  </p:normalViewPr>
  <p:slideViewPr>
    <p:cSldViewPr snapToGrid="0">
      <p:cViewPr varScale="1">
        <p:scale>
          <a:sx n="61" d="100"/>
          <a:sy n="61" d="100"/>
        </p:scale>
        <p:origin x="78" y="3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캡션 있는 파노라마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ko-KR" altLang="en-US" smtClean="0"/>
              <a:t>그림을 추가하려면 아이콘을 클릭하십시오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6/4/2019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제목 및 캡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캡션 있는 인용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명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인용문 있는 명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ko-KR" altLang="en-US" smtClean="0"/>
              <a:t>마스터 텍스트 스타일 편집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참 또는 거짓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ko-KR" altLang="en-US" smtClean="0"/>
              <a:t>마스터 텍스트 스타일 편집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6/4/2019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6/4/2019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6/4/2019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6/4/2019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6/4/2019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ko-KR" altLang="en-US" smtClean="0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6/4/2019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48000">
              <a:schemeClr val="bg2">
                <a:tint val="97000"/>
                <a:hueMod val="92000"/>
                <a:satMod val="169000"/>
                <a:lumMod val="164000"/>
              </a:schemeClr>
            </a:gs>
            <a:gs pos="100000">
              <a:schemeClr val="bg2">
                <a:shade val="96000"/>
                <a:satMod val="120000"/>
                <a:lumMod val="90000"/>
              </a:schemeClr>
            </a:gs>
          </a:gsLst>
          <a:lin ang="612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6/4/2019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68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58" r:id="rId16"/>
    <p:sldLayoutId id="2147483659" r:id="rId17"/>
  </p:sldLayoutIdLst>
  <p:txStyles>
    <p:titleStyle>
      <a:lvl1pPr algn="l" defTabSz="457200" rtl="0" eaLnBrk="1" latinLnBrk="1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latinLnBrk="1" hangingPunct="1">
        <a:defRPr>
          <a:solidFill>
            <a:schemeClr val="tx2"/>
          </a:solidFill>
        </a:defRPr>
      </a:lvl2pPr>
      <a:lvl3pPr eaLnBrk="1" latinLnBrk="1" hangingPunct="1">
        <a:defRPr>
          <a:solidFill>
            <a:schemeClr val="tx2"/>
          </a:solidFill>
        </a:defRPr>
      </a:lvl3pPr>
      <a:lvl4pPr eaLnBrk="1" latinLnBrk="1" hangingPunct="1">
        <a:defRPr>
          <a:solidFill>
            <a:schemeClr val="tx2"/>
          </a:solidFill>
        </a:defRPr>
      </a:lvl4pPr>
      <a:lvl5pPr eaLnBrk="1" latinLnBrk="1" hangingPunct="1">
        <a:defRPr>
          <a:solidFill>
            <a:schemeClr val="tx2"/>
          </a:solidFill>
        </a:defRPr>
      </a:lvl5pPr>
      <a:lvl6pPr eaLnBrk="1" latinLnBrk="1" hangingPunct="1">
        <a:defRPr>
          <a:solidFill>
            <a:schemeClr val="tx2"/>
          </a:solidFill>
        </a:defRPr>
      </a:lvl6pPr>
      <a:lvl7pPr eaLnBrk="1" latinLnBrk="1" hangingPunct="1">
        <a:defRPr>
          <a:solidFill>
            <a:schemeClr val="tx2"/>
          </a:solidFill>
        </a:defRPr>
      </a:lvl7pPr>
      <a:lvl8pPr eaLnBrk="1" latinLnBrk="1" hangingPunct="1">
        <a:defRPr>
          <a:solidFill>
            <a:schemeClr val="tx2"/>
          </a:solidFill>
        </a:defRPr>
      </a:lvl8pPr>
      <a:lvl9pPr eaLnBrk="1" latin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1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1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1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1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1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1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1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1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1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28175" y="1252603"/>
            <a:ext cx="78412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      JSP</a:t>
            </a:r>
            <a:endParaRPr lang="ko-KR" alt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836521" y="4945421"/>
            <a:ext cx="721499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                                                                               </a:t>
            </a:r>
          </a:p>
          <a:p>
            <a:r>
              <a:rPr lang="ko-KR" altLang="en-US" dirty="0" smtClean="0"/>
              <a:t>인터넷정보통신과</a:t>
            </a:r>
            <a:endParaRPr lang="en-US" altLang="ko-KR" dirty="0"/>
          </a:p>
          <a:p>
            <a:r>
              <a:rPr lang="en-US" altLang="ko-KR" dirty="0" smtClean="0"/>
              <a:t>                        2A</a:t>
            </a:r>
          </a:p>
          <a:p>
            <a:r>
              <a:rPr lang="en-US" altLang="ko-KR" dirty="0" smtClean="0"/>
              <a:t>  20152502 </a:t>
            </a:r>
            <a:r>
              <a:rPr lang="ko-KR" altLang="en-US" dirty="0" smtClean="0"/>
              <a:t>이원준</a:t>
            </a:r>
            <a:endParaRPr lang="en-US" altLang="ko-KR" dirty="0" smtClean="0"/>
          </a:p>
          <a:p>
            <a:r>
              <a:rPr lang="en-US" altLang="ko-KR" dirty="0" smtClean="0"/>
              <a:t>                                                                                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979731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직선 화살표 연결선 1"/>
          <p:cNvCxnSpPr/>
          <p:nvPr/>
        </p:nvCxnSpPr>
        <p:spPr>
          <a:xfrm>
            <a:off x="3367074" y="3347713"/>
            <a:ext cx="629221" cy="0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직선 화살표 연결선 2"/>
          <p:cNvCxnSpPr>
            <a:endCxn id="69" idx="1"/>
          </p:cNvCxnSpPr>
          <p:nvPr/>
        </p:nvCxnSpPr>
        <p:spPr>
          <a:xfrm>
            <a:off x="7759085" y="3347713"/>
            <a:ext cx="1732654" cy="68713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직선 화살표 연결선 4"/>
          <p:cNvCxnSpPr/>
          <p:nvPr/>
        </p:nvCxnSpPr>
        <p:spPr>
          <a:xfrm>
            <a:off x="7143795" y="3737913"/>
            <a:ext cx="977916" cy="577972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9843597" y="1822742"/>
            <a:ext cx="1052187" cy="646331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ko-KR" dirty="0" err="1" smtClean="0"/>
              <a:t>editPro.jsp</a:t>
            </a:r>
            <a:endParaRPr lang="ko-KR" alt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9826245" y="596424"/>
            <a:ext cx="1212938" cy="646332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ko-KR" dirty="0" err="1" smtClean="0"/>
              <a:t>editForm.jsp</a:t>
            </a:r>
            <a:endParaRPr lang="ko-KR" altLang="en-US" dirty="0"/>
          </a:p>
        </p:txBody>
      </p:sp>
      <p:cxnSp>
        <p:nvCxnSpPr>
          <p:cNvPr id="15" name="직선 화살표 연결선 14"/>
          <p:cNvCxnSpPr/>
          <p:nvPr/>
        </p:nvCxnSpPr>
        <p:spPr>
          <a:xfrm flipV="1">
            <a:off x="6754437" y="2347675"/>
            <a:ext cx="880338" cy="619049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6388636" y="2876139"/>
            <a:ext cx="1372691" cy="923330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endParaRPr lang="en-US" altLang="ko-KR" dirty="0" smtClean="0"/>
          </a:p>
          <a:p>
            <a:r>
              <a:rPr lang="en-US" altLang="ko-KR" dirty="0" err="1" smtClean="0"/>
              <a:t>main.jsp</a:t>
            </a:r>
            <a:endParaRPr lang="en-US" altLang="ko-KR" dirty="0" smtClean="0"/>
          </a:p>
          <a:p>
            <a:endParaRPr lang="ko-KR" alt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7589654" y="1391855"/>
            <a:ext cx="1491827" cy="861774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endParaRPr lang="en-US" altLang="ko-KR" dirty="0"/>
          </a:p>
          <a:p>
            <a:r>
              <a:rPr lang="ko-KR" altLang="en-US" sz="1600" dirty="0" smtClean="0"/>
              <a:t>    </a:t>
            </a:r>
            <a:r>
              <a:rPr lang="ko-KR" altLang="en-US" sz="1600" dirty="0" err="1" smtClean="0"/>
              <a:t>회원수정</a:t>
            </a:r>
            <a:endParaRPr lang="en-US" altLang="ko-KR" sz="1600" dirty="0" smtClean="0"/>
          </a:p>
          <a:p>
            <a:endParaRPr lang="en-US" altLang="ko-KR" sz="1600" dirty="0" smtClean="0"/>
          </a:p>
        </p:txBody>
      </p:sp>
      <p:sp>
        <p:nvSpPr>
          <p:cNvPr id="32" name="TextBox 31"/>
          <p:cNvSpPr txBox="1"/>
          <p:nvPr/>
        </p:nvSpPr>
        <p:spPr>
          <a:xfrm>
            <a:off x="4290749" y="1607298"/>
            <a:ext cx="1491827" cy="646331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ko-KR" dirty="0" err="1" smtClean="0"/>
              <a:t>newinput</a:t>
            </a:r>
            <a:endParaRPr lang="en-US" altLang="ko-KR" dirty="0" smtClean="0"/>
          </a:p>
          <a:p>
            <a:r>
              <a:rPr lang="en-US" altLang="ko-KR" dirty="0" err="1" smtClean="0"/>
              <a:t>form.jsp</a:t>
            </a:r>
            <a:endParaRPr lang="en-US" altLang="ko-KR" dirty="0"/>
          </a:p>
        </p:txBody>
      </p:sp>
      <p:sp>
        <p:nvSpPr>
          <p:cNvPr id="33" name="TextBox 32"/>
          <p:cNvSpPr txBox="1"/>
          <p:nvPr/>
        </p:nvSpPr>
        <p:spPr>
          <a:xfrm>
            <a:off x="4155452" y="4551413"/>
            <a:ext cx="1491827" cy="646331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ko-KR" dirty="0" err="1"/>
              <a:t>n</a:t>
            </a:r>
            <a:r>
              <a:rPr lang="en-US" altLang="ko-KR" dirty="0" err="1" smtClean="0"/>
              <a:t>ewinput</a:t>
            </a:r>
            <a:endParaRPr lang="en-US" altLang="ko-KR" dirty="0" smtClean="0"/>
          </a:p>
          <a:p>
            <a:r>
              <a:rPr lang="en-US" altLang="ko-KR" dirty="0" err="1" smtClean="0"/>
              <a:t>pro.jsp</a:t>
            </a:r>
            <a:endParaRPr lang="en-US" altLang="ko-KR" dirty="0" smtClean="0"/>
          </a:p>
        </p:txBody>
      </p:sp>
      <p:sp>
        <p:nvSpPr>
          <p:cNvPr id="34" name="TextBox 33"/>
          <p:cNvSpPr txBox="1"/>
          <p:nvPr/>
        </p:nvSpPr>
        <p:spPr>
          <a:xfrm>
            <a:off x="4181553" y="2887827"/>
            <a:ext cx="1491827" cy="861774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endParaRPr lang="en-US" altLang="ko-KR" dirty="0"/>
          </a:p>
          <a:p>
            <a:r>
              <a:rPr lang="ko-KR" altLang="en-US" sz="1600" smtClean="0"/>
              <a:t>    회원가입</a:t>
            </a:r>
            <a:endParaRPr lang="en-US" altLang="ko-KR" sz="1600" dirty="0" smtClean="0"/>
          </a:p>
          <a:p>
            <a:endParaRPr lang="en-US" altLang="ko-KR" sz="1600" dirty="0" smtClean="0"/>
          </a:p>
        </p:txBody>
      </p:sp>
      <p:cxnSp>
        <p:nvCxnSpPr>
          <p:cNvPr id="38" name="직선 화살표 연결선 37"/>
          <p:cNvCxnSpPr/>
          <p:nvPr/>
        </p:nvCxnSpPr>
        <p:spPr>
          <a:xfrm>
            <a:off x="5647279" y="3318714"/>
            <a:ext cx="717401" cy="9427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>
          <a:xfrm>
            <a:off x="1758944" y="2821125"/>
            <a:ext cx="1491827" cy="861774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endParaRPr lang="en-US" altLang="ko-KR" dirty="0"/>
          </a:p>
          <a:p>
            <a:r>
              <a:rPr lang="en-US" altLang="ko-KR" sz="1600" dirty="0"/>
              <a:t> </a:t>
            </a:r>
            <a:r>
              <a:rPr lang="en-US" altLang="ko-KR" sz="1600" dirty="0" smtClean="0"/>
              <a:t>    </a:t>
            </a:r>
            <a:r>
              <a:rPr lang="ko-KR" altLang="en-US" sz="1600" dirty="0" smtClean="0"/>
              <a:t>로그인</a:t>
            </a:r>
            <a:endParaRPr lang="en-US" altLang="ko-KR" sz="1600" dirty="0" smtClean="0"/>
          </a:p>
          <a:p>
            <a:endParaRPr lang="en-US" altLang="ko-KR" sz="1600" dirty="0" smtClean="0"/>
          </a:p>
        </p:txBody>
      </p:sp>
      <p:sp>
        <p:nvSpPr>
          <p:cNvPr id="44" name="TextBox 43"/>
          <p:cNvSpPr txBox="1"/>
          <p:nvPr/>
        </p:nvSpPr>
        <p:spPr>
          <a:xfrm>
            <a:off x="1717429" y="1516222"/>
            <a:ext cx="1491827" cy="861774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endParaRPr lang="en-US" altLang="ko-KR" dirty="0"/>
          </a:p>
          <a:p>
            <a:r>
              <a:rPr lang="en-US" altLang="ko-KR" sz="1600" dirty="0"/>
              <a:t> </a:t>
            </a:r>
            <a:r>
              <a:rPr lang="en-US" altLang="ko-KR" sz="1600" dirty="0" smtClean="0"/>
              <a:t>    </a:t>
            </a:r>
            <a:r>
              <a:rPr lang="en-US" altLang="ko-KR" sz="1600" dirty="0" err="1" smtClean="0"/>
              <a:t>login.jsp</a:t>
            </a:r>
            <a:endParaRPr lang="en-US" altLang="ko-KR" sz="1600" dirty="0" smtClean="0"/>
          </a:p>
          <a:p>
            <a:endParaRPr lang="en-US" altLang="ko-KR" sz="1600" dirty="0" smtClean="0"/>
          </a:p>
        </p:txBody>
      </p:sp>
      <p:sp>
        <p:nvSpPr>
          <p:cNvPr id="46" name="TextBox 45"/>
          <p:cNvSpPr txBox="1"/>
          <p:nvPr/>
        </p:nvSpPr>
        <p:spPr>
          <a:xfrm>
            <a:off x="1755799" y="4232034"/>
            <a:ext cx="1611275" cy="830997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endParaRPr lang="en-US" altLang="ko-KR" sz="1600" dirty="0" smtClean="0"/>
          </a:p>
          <a:p>
            <a:r>
              <a:rPr lang="en-US" altLang="ko-KR" sz="1600" dirty="0" err="1" smtClean="0"/>
              <a:t>Loginform.jsp</a:t>
            </a:r>
            <a:endParaRPr lang="en-US" altLang="ko-KR" sz="1600" dirty="0" smtClean="0"/>
          </a:p>
          <a:p>
            <a:endParaRPr lang="en-US" altLang="ko-KR" sz="1600" dirty="0" smtClean="0"/>
          </a:p>
        </p:txBody>
      </p:sp>
      <p:sp>
        <p:nvSpPr>
          <p:cNvPr id="60" name="TextBox 59"/>
          <p:cNvSpPr txBox="1"/>
          <p:nvPr/>
        </p:nvSpPr>
        <p:spPr>
          <a:xfrm>
            <a:off x="8219435" y="4232034"/>
            <a:ext cx="1372691" cy="923330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endParaRPr lang="en-US" altLang="ko-KR" dirty="0" smtClean="0"/>
          </a:p>
          <a:p>
            <a:r>
              <a:rPr lang="ko-KR" altLang="en-US" dirty="0" smtClean="0"/>
              <a:t>회원탈퇴</a:t>
            </a:r>
            <a:endParaRPr lang="en-US" altLang="ko-KR" dirty="0" smtClean="0"/>
          </a:p>
          <a:p>
            <a:endParaRPr lang="ko-KR" altLang="en-US" dirty="0"/>
          </a:p>
        </p:txBody>
      </p:sp>
      <p:sp>
        <p:nvSpPr>
          <p:cNvPr id="61" name="TextBox 60"/>
          <p:cNvSpPr txBox="1"/>
          <p:nvPr/>
        </p:nvSpPr>
        <p:spPr>
          <a:xfrm>
            <a:off x="9374019" y="5556677"/>
            <a:ext cx="1372691" cy="1200329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endParaRPr lang="en-US" altLang="ko-KR" dirty="0" smtClean="0"/>
          </a:p>
          <a:p>
            <a:r>
              <a:rPr lang="en-US" altLang="ko-KR" dirty="0" err="1" smtClean="0"/>
              <a:t>deletePro.jsp</a:t>
            </a:r>
            <a:endParaRPr lang="en-US" altLang="ko-KR" dirty="0" smtClean="0"/>
          </a:p>
          <a:p>
            <a:endParaRPr lang="ko-KR" altLang="en-US" dirty="0"/>
          </a:p>
        </p:txBody>
      </p:sp>
      <p:sp>
        <p:nvSpPr>
          <p:cNvPr id="62" name="TextBox 61"/>
          <p:cNvSpPr txBox="1"/>
          <p:nvPr/>
        </p:nvSpPr>
        <p:spPr>
          <a:xfrm>
            <a:off x="6946407" y="5587456"/>
            <a:ext cx="1372691" cy="1138773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endParaRPr lang="en-US" altLang="ko-KR" dirty="0" smtClean="0"/>
          </a:p>
          <a:p>
            <a:r>
              <a:rPr lang="en-US" altLang="ko-KR" sz="1600" dirty="0" err="1" smtClean="0"/>
              <a:t>deleteForm.jsp</a:t>
            </a:r>
            <a:endParaRPr lang="en-US" altLang="ko-KR" sz="1600" dirty="0" smtClean="0"/>
          </a:p>
          <a:p>
            <a:endParaRPr lang="ko-KR" altLang="en-US" dirty="0"/>
          </a:p>
        </p:txBody>
      </p:sp>
      <p:sp>
        <p:nvSpPr>
          <p:cNvPr id="69" name="TextBox 68"/>
          <p:cNvSpPr txBox="1"/>
          <p:nvPr/>
        </p:nvSpPr>
        <p:spPr>
          <a:xfrm>
            <a:off x="9491739" y="2970150"/>
            <a:ext cx="1547444" cy="892552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endParaRPr lang="en-US" altLang="ko-KR" dirty="0" smtClean="0"/>
          </a:p>
          <a:p>
            <a:r>
              <a:rPr lang="en-US" altLang="ko-KR" sz="1600" dirty="0" err="1" smtClean="0"/>
              <a:t>Logout.jsp</a:t>
            </a:r>
            <a:endParaRPr lang="en-US" altLang="ko-KR" sz="1600" dirty="0" smtClean="0"/>
          </a:p>
          <a:p>
            <a:endParaRPr lang="ko-KR" altLang="en-US" dirty="0"/>
          </a:p>
        </p:txBody>
      </p:sp>
      <p:sp>
        <p:nvSpPr>
          <p:cNvPr id="14" name="모서리가 둥근 직사각형 13"/>
          <p:cNvSpPr/>
          <p:nvPr/>
        </p:nvSpPr>
        <p:spPr>
          <a:xfrm>
            <a:off x="1609859" y="1242756"/>
            <a:ext cx="1757215" cy="4121856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5" name="모서리가 둥근 직사각형 34"/>
          <p:cNvSpPr/>
          <p:nvPr/>
        </p:nvSpPr>
        <p:spPr>
          <a:xfrm>
            <a:off x="3969449" y="1313200"/>
            <a:ext cx="1757215" cy="4274256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8" name="모서리가 둥근 직사각형 17"/>
          <p:cNvSpPr/>
          <p:nvPr/>
        </p:nvSpPr>
        <p:spPr>
          <a:xfrm>
            <a:off x="7589654" y="579897"/>
            <a:ext cx="4415256" cy="1872649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9" name="모서리가 둥근 직사각형 18"/>
          <p:cNvSpPr/>
          <p:nvPr/>
        </p:nvSpPr>
        <p:spPr>
          <a:xfrm>
            <a:off x="6802277" y="4243694"/>
            <a:ext cx="3949377" cy="2625966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7" name="TextBox 36"/>
          <p:cNvSpPr txBox="1"/>
          <p:nvPr/>
        </p:nvSpPr>
        <p:spPr>
          <a:xfrm>
            <a:off x="-42957" y="2954761"/>
            <a:ext cx="1372691" cy="923330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endParaRPr lang="en-US" altLang="ko-KR" dirty="0" smtClean="0"/>
          </a:p>
          <a:p>
            <a:r>
              <a:rPr lang="en-US" altLang="ko-KR" dirty="0" err="1" smtClean="0"/>
              <a:t>main.jsp</a:t>
            </a:r>
            <a:endParaRPr lang="en-US" altLang="ko-KR" dirty="0" smtClean="0"/>
          </a:p>
          <a:p>
            <a:endParaRPr lang="ko-KR" altLang="en-US" dirty="0"/>
          </a:p>
        </p:txBody>
      </p:sp>
      <p:cxnSp>
        <p:nvCxnSpPr>
          <p:cNvPr id="39" name="직선 화살표 연결선 38"/>
          <p:cNvCxnSpPr/>
          <p:nvPr/>
        </p:nvCxnSpPr>
        <p:spPr>
          <a:xfrm flipV="1">
            <a:off x="1358918" y="3450101"/>
            <a:ext cx="258699" cy="1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303948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48000">
              <a:schemeClr val="bg2">
                <a:tint val="97000"/>
                <a:hueMod val="92000"/>
                <a:satMod val="169000"/>
                <a:lumMod val="164000"/>
              </a:schemeClr>
            </a:gs>
            <a:gs pos="100000">
              <a:schemeClr val="bg2">
                <a:shade val="96000"/>
                <a:satMod val="120000"/>
                <a:lumMod val="90000"/>
              </a:schemeClr>
            </a:gs>
          </a:gsLst>
          <a:lin ang="612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>
          <a:xfrm>
            <a:off x="2664371" y="1008994"/>
            <a:ext cx="6526924" cy="5312979"/>
          </a:xfrm>
          <a:prstGeom prst="rect">
            <a:avLst/>
          </a:prstGeom>
          <a:gradFill>
            <a:gsLst>
              <a:gs pos="13000">
                <a:schemeClr val="bg2">
                  <a:tint val="97000"/>
                  <a:hueMod val="92000"/>
                  <a:satMod val="169000"/>
                  <a:lumMod val="164000"/>
                </a:schemeClr>
              </a:gs>
              <a:gs pos="100000">
                <a:schemeClr val="bg2">
                  <a:shade val="96000"/>
                  <a:satMod val="120000"/>
                  <a:lumMod val="90000"/>
                </a:schemeClr>
              </a:gs>
            </a:gsLst>
            <a:lin ang="612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3" name="직사각형 2"/>
          <p:cNvSpPr/>
          <p:nvPr/>
        </p:nvSpPr>
        <p:spPr>
          <a:xfrm>
            <a:off x="4020206" y="1923393"/>
            <a:ext cx="3815255" cy="520262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" name="직사각형 3"/>
          <p:cNvSpPr/>
          <p:nvPr/>
        </p:nvSpPr>
        <p:spPr>
          <a:xfrm>
            <a:off x="4020206" y="2837792"/>
            <a:ext cx="3815255" cy="520262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TextBox 4"/>
          <p:cNvSpPr txBox="1"/>
          <p:nvPr/>
        </p:nvSpPr>
        <p:spPr>
          <a:xfrm>
            <a:off x="2916621" y="1923393"/>
            <a:ext cx="9774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 smtClean="0"/>
              <a:t>아이디</a:t>
            </a:r>
            <a:endParaRPr lang="ko-KR" alt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2916621" y="2913257"/>
            <a:ext cx="11035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mtClean="0"/>
              <a:t>패스워드</a:t>
            </a:r>
            <a:endParaRPr lang="ko-KR" alt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4209392" y="4177862"/>
            <a:ext cx="914401" cy="425669"/>
          </a:xfrm>
          <a:prstGeom prst="rect">
            <a:avLst/>
          </a:prstGeom>
          <a:solidFill>
            <a:schemeClr val="tx1">
              <a:lumMod val="65000"/>
              <a:alpha val="86000"/>
            </a:schemeClr>
          </a:solidFill>
        </p:spPr>
        <p:txBody>
          <a:bodyPr wrap="square" rtlCol="0">
            <a:spAutoFit/>
          </a:bodyPr>
          <a:lstStyle/>
          <a:p>
            <a:endParaRPr lang="ko-KR" alt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5927833" y="4177862"/>
            <a:ext cx="1024760" cy="449317"/>
          </a:xfrm>
          <a:prstGeom prst="rect">
            <a:avLst/>
          </a:prstGeom>
          <a:solidFill>
            <a:schemeClr val="tx1">
              <a:lumMod val="75000"/>
              <a:alpha val="60000"/>
            </a:schemeClr>
          </a:solidFill>
        </p:spPr>
        <p:txBody>
          <a:bodyPr wrap="square" rtlCol="0">
            <a:spAutoFit/>
          </a:bodyPr>
          <a:lstStyle/>
          <a:p>
            <a:endParaRPr lang="ko-KR" alt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209393" y="4177862"/>
            <a:ext cx="9301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로그인</a:t>
            </a:r>
            <a:endParaRPr lang="ko-KR" altLang="en-US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927833" y="4177862"/>
            <a:ext cx="10247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취소</a:t>
            </a:r>
            <a:endParaRPr lang="ko-KR" altLang="en-US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  <p:cxnSp>
        <p:nvCxnSpPr>
          <p:cNvPr id="12" name="직선 화살표 연결선 11"/>
          <p:cNvCxnSpPr/>
          <p:nvPr/>
        </p:nvCxnSpPr>
        <p:spPr>
          <a:xfrm flipV="1">
            <a:off x="4674476" y="4610837"/>
            <a:ext cx="0" cy="836150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3547240" y="5607426"/>
            <a:ext cx="24909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err="1" smtClean="0"/>
              <a:t>main.jsp</a:t>
            </a:r>
            <a:r>
              <a:rPr lang="ko-KR" altLang="en-US" dirty="0" smtClean="0"/>
              <a:t>로 이동</a:t>
            </a:r>
            <a:endParaRPr lang="ko-KR" altLang="en-US" dirty="0"/>
          </a:p>
        </p:txBody>
      </p:sp>
      <p:cxnSp>
        <p:nvCxnSpPr>
          <p:cNvPr id="15" name="직선 화살표 연결선 14"/>
          <p:cNvCxnSpPr/>
          <p:nvPr/>
        </p:nvCxnSpPr>
        <p:spPr>
          <a:xfrm flipV="1">
            <a:off x="6440213" y="4610836"/>
            <a:ext cx="3939" cy="836151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6419192" y="5553982"/>
            <a:ext cx="24909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reset</a:t>
            </a:r>
            <a:endParaRPr lang="ko-KR" alt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3781099" y="263376"/>
            <a:ext cx="599352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4000" dirty="0" err="1" smtClean="0">
                <a:solidFill>
                  <a:schemeClr val="bg1"/>
                </a:solidFill>
              </a:rPr>
              <a:t>LoginForm.jsp</a:t>
            </a:r>
            <a:endParaRPr lang="ko-KR" altLang="en-US" sz="4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60932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>
          <a:xfrm>
            <a:off x="2664370" y="971262"/>
            <a:ext cx="6526924" cy="5312979"/>
          </a:xfrm>
          <a:prstGeom prst="rect">
            <a:avLst/>
          </a:prstGeom>
          <a:gradFill>
            <a:gsLst>
              <a:gs pos="13000">
                <a:schemeClr val="bg2">
                  <a:tint val="97000"/>
                  <a:hueMod val="92000"/>
                  <a:satMod val="169000"/>
                  <a:lumMod val="164000"/>
                </a:schemeClr>
              </a:gs>
              <a:gs pos="100000">
                <a:schemeClr val="bg2">
                  <a:shade val="96000"/>
                  <a:satMod val="120000"/>
                  <a:lumMod val="90000"/>
                </a:schemeClr>
              </a:gs>
            </a:gsLst>
            <a:lin ang="612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3" name="직사각형 2"/>
          <p:cNvSpPr/>
          <p:nvPr/>
        </p:nvSpPr>
        <p:spPr>
          <a:xfrm>
            <a:off x="4020206" y="1923393"/>
            <a:ext cx="3815255" cy="520262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" name="직사각형 3"/>
          <p:cNvSpPr/>
          <p:nvPr/>
        </p:nvSpPr>
        <p:spPr>
          <a:xfrm>
            <a:off x="4020205" y="2697046"/>
            <a:ext cx="3815255" cy="520262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직사각형 4"/>
          <p:cNvSpPr/>
          <p:nvPr/>
        </p:nvSpPr>
        <p:spPr>
          <a:xfrm>
            <a:off x="4020205" y="3470699"/>
            <a:ext cx="3815255" cy="520262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TextBox 5"/>
          <p:cNvSpPr txBox="1"/>
          <p:nvPr/>
        </p:nvSpPr>
        <p:spPr>
          <a:xfrm>
            <a:off x="3042744" y="1946713"/>
            <a:ext cx="97746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400" dirty="0" smtClean="0"/>
              <a:t>변경할</a:t>
            </a:r>
            <a:endParaRPr lang="en-US" altLang="ko-KR" sz="1400" dirty="0" smtClean="0"/>
          </a:p>
          <a:p>
            <a:r>
              <a:rPr lang="ko-KR" altLang="en-US" sz="1400" dirty="0" smtClean="0"/>
              <a:t>아이디</a:t>
            </a:r>
            <a:endParaRPr lang="ko-KR" altLang="en-US" sz="1400" dirty="0"/>
          </a:p>
        </p:txBody>
      </p:sp>
      <p:sp>
        <p:nvSpPr>
          <p:cNvPr id="7" name="TextBox 6"/>
          <p:cNvSpPr txBox="1"/>
          <p:nvPr/>
        </p:nvSpPr>
        <p:spPr>
          <a:xfrm>
            <a:off x="3049370" y="3525889"/>
            <a:ext cx="97083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400" dirty="0" smtClean="0"/>
              <a:t>변경할</a:t>
            </a:r>
            <a:endParaRPr lang="en-US" altLang="ko-KR" sz="1400" dirty="0"/>
          </a:p>
          <a:p>
            <a:r>
              <a:rPr lang="ko-KR" altLang="en-US" sz="1400" dirty="0" smtClean="0"/>
              <a:t>이름</a:t>
            </a:r>
            <a:endParaRPr lang="en-US" altLang="ko-KR" sz="1400" dirty="0" smtClean="0"/>
          </a:p>
        </p:txBody>
      </p:sp>
      <p:sp>
        <p:nvSpPr>
          <p:cNvPr id="8" name="TextBox 7"/>
          <p:cNvSpPr txBox="1"/>
          <p:nvPr/>
        </p:nvSpPr>
        <p:spPr>
          <a:xfrm>
            <a:off x="3008244" y="2803288"/>
            <a:ext cx="97746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400" smtClean="0"/>
              <a:t>변경할</a:t>
            </a:r>
            <a:endParaRPr lang="en-US" altLang="ko-KR" sz="1400" dirty="0" smtClean="0"/>
          </a:p>
          <a:p>
            <a:r>
              <a:rPr lang="ko-KR" altLang="en-US" sz="1400" dirty="0" smtClean="0"/>
              <a:t>패스워드</a:t>
            </a:r>
            <a:endParaRPr lang="ko-KR" altLang="en-US" sz="1400" dirty="0"/>
          </a:p>
        </p:txBody>
      </p:sp>
      <p:sp>
        <p:nvSpPr>
          <p:cNvPr id="9" name="TextBox 8"/>
          <p:cNvSpPr txBox="1"/>
          <p:nvPr/>
        </p:nvSpPr>
        <p:spPr>
          <a:xfrm>
            <a:off x="4235896" y="4244352"/>
            <a:ext cx="914401" cy="307777"/>
          </a:xfrm>
          <a:prstGeom prst="rect">
            <a:avLst/>
          </a:prstGeom>
          <a:solidFill>
            <a:schemeClr val="tx1">
              <a:lumMod val="65000"/>
              <a:alpha val="86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1400" dirty="0" err="1" smtClean="0"/>
              <a:t>변경완료</a:t>
            </a:r>
            <a:endParaRPr lang="ko-KR" altLang="en-US" sz="1400" dirty="0"/>
          </a:p>
        </p:txBody>
      </p:sp>
      <p:sp>
        <p:nvSpPr>
          <p:cNvPr id="10" name="TextBox 9"/>
          <p:cNvSpPr txBox="1"/>
          <p:nvPr/>
        </p:nvSpPr>
        <p:spPr>
          <a:xfrm>
            <a:off x="6071322" y="4244352"/>
            <a:ext cx="914401" cy="338554"/>
          </a:xfrm>
          <a:prstGeom prst="rect">
            <a:avLst/>
          </a:prstGeom>
          <a:solidFill>
            <a:schemeClr val="tx1">
              <a:lumMod val="65000"/>
              <a:alpha val="86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1600" dirty="0" smtClean="0"/>
              <a:t>취소</a:t>
            </a:r>
            <a:endParaRPr lang="ko-KR" altLang="en-US" sz="1600" dirty="0"/>
          </a:p>
        </p:txBody>
      </p:sp>
      <p:cxnSp>
        <p:nvCxnSpPr>
          <p:cNvPr id="13" name="직선 화살표 연결선 12"/>
          <p:cNvCxnSpPr/>
          <p:nvPr/>
        </p:nvCxnSpPr>
        <p:spPr>
          <a:xfrm flipV="1">
            <a:off x="4638261" y="4552129"/>
            <a:ext cx="9710" cy="788497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직선 화살표 연결선 13"/>
          <p:cNvCxnSpPr/>
          <p:nvPr/>
        </p:nvCxnSpPr>
        <p:spPr>
          <a:xfrm flipH="1" flipV="1">
            <a:off x="6536407" y="4582906"/>
            <a:ext cx="10167" cy="757720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3580372" y="5364871"/>
            <a:ext cx="24909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err="1" smtClean="0"/>
              <a:t>main.jsp</a:t>
            </a:r>
            <a:r>
              <a:rPr lang="ko-KR" altLang="en-US" dirty="0" smtClean="0"/>
              <a:t>로 이동</a:t>
            </a:r>
            <a:endParaRPr lang="ko-KR" alt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5927832" y="5364871"/>
            <a:ext cx="24909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reset</a:t>
            </a:r>
            <a:endParaRPr lang="ko-KR" alt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3781099" y="263376"/>
            <a:ext cx="599352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4000" dirty="0" err="1" smtClean="0">
                <a:solidFill>
                  <a:schemeClr val="bg1"/>
                </a:solidFill>
              </a:rPr>
              <a:t>editForm.jsp</a:t>
            </a:r>
            <a:endParaRPr lang="ko-KR" altLang="en-US" sz="4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8109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/>
          <p:cNvSpPr txBox="1"/>
          <p:nvPr/>
        </p:nvSpPr>
        <p:spPr>
          <a:xfrm>
            <a:off x="4193627" y="184610"/>
            <a:ext cx="752015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6600" dirty="0" err="1" smtClean="0">
                <a:solidFill>
                  <a:schemeClr val="bg1"/>
                </a:solidFill>
              </a:rPr>
              <a:t>Main.jsp</a:t>
            </a:r>
            <a:endParaRPr lang="ko-KR" altLang="en-US" sz="6600" dirty="0">
              <a:solidFill>
                <a:schemeClr val="bg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135117" y="2017986"/>
            <a:ext cx="518685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?? </a:t>
            </a:r>
            <a:r>
              <a:rPr lang="ko-KR" altLang="en-US" dirty="0" smtClean="0"/>
              <a:t>님 반갑습니다</a:t>
            </a:r>
            <a:r>
              <a:rPr lang="en-US" altLang="ko-KR" dirty="0" smtClean="0"/>
              <a:t>.</a:t>
            </a:r>
          </a:p>
          <a:p>
            <a:r>
              <a:rPr lang="ko-KR" altLang="en-US" dirty="0" smtClean="0"/>
              <a:t>오늘도 즐거운 하루 되세요</a:t>
            </a:r>
            <a:r>
              <a:rPr lang="en-US" altLang="ko-KR" dirty="0" smtClean="0"/>
              <a:t>.</a:t>
            </a:r>
            <a:endParaRPr lang="ko-KR" alt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1135117" y="3342290"/>
            <a:ext cx="788276" cy="369332"/>
          </a:xfrm>
          <a:prstGeom prst="rect">
            <a:avLst/>
          </a:prstGeom>
          <a:solidFill>
            <a:schemeClr val="tx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endParaRPr lang="ko-KR" altLang="en-US"/>
          </a:p>
        </p:txBody>
      </p:sp>
      <p:sp>
        <p:nvSpPr>
          <p:cNvPr id="20" name="TextBox 19"/>
          <p:cNvSpPr txBox="1"/>
          <p:nvPr/>
        </p:nvSpPr>
        <p:spPr>
          <a:xfrm>
            <a:off x="1135117" y="4026988"/>
            <a:ext cx="788276" cy="369332"/>
          </a:xfrm>
          <a:prstGeom prst="rect">
            <a:avLst/>
          </a:prstGeom>
          <a:solidFill>
            <a:schemeClr val="tx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endParaRPr lang="ko-KR" altLang="en-US"/>
          </a:p>
        </p:txBody>
      </p:sp>
      <p:sp>
        <p:nvSpPr>
          <p:cNvPr id="21" name="TextBox 20"/>
          <p:cNvSpPr txBox="1"/>
          <p:nvPr/>
        </p:nvSpPr>
        <p:spPr>
          <a:xfrm>
            <a:off x="1135117" y="4711686"/>
            <a:ext cx="788276" cy="430887"/>
          </a:xfrm>
          <a:prstGeom prst="rect">
            <a:avLst/>
          </a:prstGeom>
          <a:solidFill>
            <a:schemeClr val="tx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1100" dirty="0" err="1" smtClean="0"/>
              <a:t>회원목록</a:t>
            </a:r>
            <a:endParaRPr lang="en-US" altLang="ko-KR" sz="1100" dirty="0" smtClean="0"/>
          </a:p>
          <a:p>
            <a:endParaRPr lang="ko-KR" altLang="en-US" sz="1100" dirty="0"/>
          </a:p>
        </p:txBody>
      </p:sp>
      <p:sp>
        <p:nvSpPr>
          <p:cNvPr id="18" name="TextBox 17"/>
          <p:cNvSpPr txBox="1"/>
          <p:nvPr/>
        </p:nvSpPr>
        <p:spPr>
          <a:xfrm>
            <a:off x="1135117" y="3342290"/>
            <a:ext cx="78827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100" dirty="0" smtClean="0"/>
              <a:t>로그아웃</a:t>
            </a:r>
            <a:endParaRPr lang="ko-KR" altLang="en-US" sz="1100" dirty="0"/>
          </a:p>
        </p:txBody>
      </p:sp>
      <p:sp>
        <p:nvSpPr>
          <p:cNvPr id="22" name="TextBox 21"/>
          <p:cNvSpPr txBox="1"/>
          <p:nvPr/>
        </p:nvSpPr>
        <p:spPr>
          <a:xfrm>
            <a:off x="1135117" y="4026988"/>
            <a:ext cx="78827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100" dirty="0" smtClean="0"/>
              <a:t>회원탈퇴</a:t>
            </a:r>
            <a:endParaRPr lang="ko-KR" altLang="en-US" sz="1100" dirty="0"/>
          </a:p>
        </p:txBody>
      </p:sp>
      <p:sp>
        <p:nvSpPr>
          <p:cNvPr id="25" name="TextBox 24"/>
          <p:cNvSpPr txBox="1"/>
          <p:nvPr/>
        </p:nvSpPr>
        <p:spPr>
          <a:xfrm>
            <a:off x="7853854" y="3282319"/>
            <a:ext cx="16396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err="1" smtClean="0"/>
              <a:t>editForm.jsp</a:t>
            </a:r>
            <a:endParaRPr lang="ko-KR" altLang="en-US" dirty="0"/>
          </a:p>
        </p:txBody>
      </p:sp>
      <p:cxnSp>
        <p:nvCxnSpPr>
          <p:cNvPr id="26" name="직선 화살표 연결선 25"/>
          <p:cNvCxnSpPr>
            <a:stCxn id="24" idx="1"/>
          </p:cNvCxnSpPr>
          <p:nvPr/>
        </p:nvCxnSpPr>
        <p:spPr>
          <a:xfrm flipH="1">
            <a:off x="1939473" y="3565795"/>
            <a:ext cx="1287203" cy="0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직선 화살표 연결선 28"/>
          <p:cNvCxnSpPr>
            <a:endCxn id="22" idx="3"/>
          </p:cNvCxnSpPr>
          <p:nvPr/>
        </p:nvCxnSpPr>
        <p:spPr>
          <a:xfrm flipH="1">
            <a:off x="1923393" y="4121880"/>
            <a:ext cx="1150883" cy="35913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3074276" y="4026988"/>
            <a:ext cx="22387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err="1" smtClean="0"/>
              <a:t>deleteForm.jsp</a:t>
            </a:r>
            <a:endParaRPr lang="ko-KR" altLang="en-US" dirty="0"/>
          </a:p>
        </p:txBody>
      </p:sp>
      <p:cxnSp>
        <p:nvCxnSpPr>
          <p:cNvPr id="33" name="직선 화살표 연결선 32"/>
          <p:cNvCxnSpPr>
            <a:endCxn id="21" idx="3"/>
          </p:cNvCxnSpPr>
          <p:nvPr/>
        </p:nvCxnSpPr>
        <p:spPr>
          <a:xfrm flipH="1">
            <a:off x="1923393" y="4914300"/>
            <a:ext cx="1008993" cy="12830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>
            <a:off x="2948152" y="4711686"/>
            <a:ext cx="190762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err="1" smtClean="0"/>
              <a:t>List.jsp</a:t>
            </a:r>
            <a:r>
              <a:rPr lang="en-US" altLang="ko-KR" dirty="0" smtClean="0"/>
              <a:t> (</a:t>
            </a:r>
            <a:r>
              <a:rPr lang="ko-KR" altLang="en-US" dirty="0" smtClean="0"/>
              <a:t>관리자로 설정된 </a:t>
            </a:r>
            <a:r>
              <a:rPr lang="en-US" altLang="ko-KR" dirty="0" smtClean="0"/>
              <a:t>id</a:t>
            </a:r>
            <a:r>
              <a:rPr lang="ko-KR" altLang="en-US" dirty="0" smtClean="0"/>
              <a:t>만 열람 가능</a:t>
            </a:r>
            <a:r>
              <a:rPr lang="en-US" altLang="ko-KR" dirty="0" smtClean="0"/>
              <a:t>)</a:t>
            </a:r>
            <a:endParaRPr lang="ko-KR" altLang="en-US" dirty="0"/>
          </a:p>
        </p:txBody>
      </p:sp>
      <p:sp>
        <p:nvSpPr>
          <p:cNvPr id="37" name="직사각형 36"/>
          <p:cNvSpPr/>
          <p:nvPr/>
        </p:nvSpPr>
        <p:spPr>
          <a:xfrm>
            <a:off x="488732" y="1547281"/>
            <a:ext cx="10941269" cy="504270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9" name="TextBox 18"/>
          <p:cNvSpPr txBox="1"/>
          <p:nvPr/>
        </p:nvSpPr>
        <p:spPr>
          <a:xfrm>
            <a:off x="5888420" y="3374652"/>
            <a:ext cx="817179" cy="276999"/>
          </a:xfrm>
          <a:prstGeom prst="rect">
            <a:avLst/>
          </a:prstGeom>
          <a:solidFill>
            <a:schemeClr val="tx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1200" dirty="0" err="1" smtClean="0"/>
              <a:t>회원수정</a:t>
            </a:r>
            <a:endParaRPr lang="ko-KR" altLang="en-US" sz="1200" dirty="0"/>
          </a:p>
        </p:txBody>
      </p:sp>
      <p:cxnSp>
        <p:nvCxnSpPr>
          <p:cNvPr id="23" name="직선 화살표 연결선 22"/>
          <p:cNvCxnSpPr/>
          <p:nvPr/>
        </p:nvCxnSpPr>
        <p:spPr>
          <a:xfrm flipH="1">
            <a:off x="6709882" y="3478797"/>
            <a:ext cx="1150883" cy="59700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3226676" y="3381129"/>
            <a:ext cx="16396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err="1" smtClean="0"/>
              <a:t>Logout.jsp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0062934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916621" y="384391"/>
            <a:ext cx="748862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4400" dirty="0" err="1">
                <a:solidFill>
                  <a:schemeClr val="bg1">
                    <a:lumMod val="95000"/>
                    <a:lumOff val="5000"/>
                  </a:schemeClr>
                </a:solidFill>
              </a:rPr>
              <a:t>n</a:t>
            </a:r>
            <a:r>
              <a:rPr lang="en-US" altLang="ko-KR" sz="4400" dirty="0" err="1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ewinputform.jsp</a:t>
            </a:r>
            <a:endParaRPr lang="ko-KR" altLang="en-US" sz="4400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610848" y="2076793"/>
            <a:ext cx="914400" cy="369332"/>
          </a:xfrm>
          <a:prstGeom prst="rect">
            <a:avLst/>
          </a:prstGeom>
          <a:solidFill>
            <a:schemeClr val="accent6">
              <a:lumMod val="40000"/>
              <a:lumOff val="60000"/>
              <a:alpha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dirty="0" smtClean="0"/>
              <a:t>이름</a:t>
            </a:r>
            <a:endParaRPr lang="ko-KR" alt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608083" y="1584063"/>
            <a:ext cx="914400" cy="369332"/>
          </a:xfrm>
          <a:prstGeom prst="rect">
            <a:avLst/>
          </a:prstGeom>
          <a:solidFill>
            <a:schemeClr val="accent6">
              <a:lumMod val="40000"/>
              <a:lumOff val="60000"/>
              <a:alpha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dirty="0" smtClean="0"/>
              <a:t>아이디</a:t>
            </a:r>
            <a:endParaRPr lang="ko-KR" alt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619200" y="2576254"/>
            <a:ext cx="914400" cy="307777"/>
          </a:xfrm>
          <a:prstGeom prst="rect">
            <a:avLst/>
          </a:prstGeom>
          <a:solidFill>
            <a:schemeClr val="accent6">
              <a:lumMod val="40000"/>
              <a:lumOff val="60000"/>
              <a:alpha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ko-KR" altLang="en-US" sz="1400" dirty="0" smtClean="0"/>
              <a:t>패스워드</a:t>
            </a:r>
            <a:endParaRPr lang="ko-KR" altLang="en-US" sz="1400" dirty="0"/>
          </a:p>
        </p:txBody>
      </p:sp>
      <p:sp>
        <p:nvSpPr>
          <p:cNvPr id="7" name="TextBox 6"/>
          <p:cNvSpPr txBox="1"/>
          <p:nvPr/>
        </p:nvSpPr>
        <p:spPr>
          <a:xfrm>
            <a:off x="2775384" y="1588698"/>
            <a:ext cx="2380593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endParaRPr lang="ko-KR" altLang="en-US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782116" y="2072329"/>
            <a:ext cx="2380593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endParaRPr lang="ko-KR" alt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2768792" y="2546068"/>
            <a:ext cx="2380593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endParaRPr lang="ko-KR" altLang="en-US" dirty="0"/>
          </a:p>
        </p:txBody>
      </p:sp>
      <p:sp>
        <p:nvSpPr>
          <p:cNvPr id="10" name="직사각형 9"/>
          <p:cNvSpPr/>
          <p:nvPr/>
        </p:nvSpPr>
        <p:spPr>
          <a:xfrm>
            <a:off x="1576552" y="1153832"/>
            <a:ext cx="3610302" cy="506666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TextBox 10"/>
          <p:cNvSpPr txBox="1"/>
          <p:nvPr/>
        </p:nvSpPr>
        <p:spPr>
          <a:xfrm>
            <a:off x="1590340" y="1168591"/>
            <a:ext cx="3610302" cy="369332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r>
              <a:rPr lang="ko-KR" altLang="en-US" dirty="0" smtClean="0"/>
              <a:t>                   회원가입</a:t>
            </a:r>
            <a:endParaRPr lang="ko-KR" alt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1552407" y="3452985"/>
            <a:ext cx="3610302" cy="369332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r>
              <a:rPr lang="ko-KR" altLang="en-US" dirty="0" smtClean="0"/>
              <a:t>                   사용자 정보</a:t>
            </a:r>
            <a:endParaRPr lang="ko-KR" alt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596071" y="4872786"/>
            <a:ext cx="914400" cy="369332"/>
          </a:xfrm>
          <a:prstGeom prst="rect">
            <a:avLst/>
          </a:prstGeom>
          <a:solidFill>
            <a:schemeClr val="accent6">
              <a:lumMod val="40000"/>
              <a:lumOff val="60000"/>
              <a:alpha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dirty="0" smtClean="0"/>
              <a:t>이메일</a:t>
            </a:r>
            <a:endParaRPr lang="ko-KR" alt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1608083" y="4396545"/>
            <a:ext cx="914400" cy="369332"/>
          </a:xfrm>
          <a:prstGeom prst="rect">
            <a:avLst/>
          </a:prstGeom>
          <a:solidFill>
            <a:schemeClr val="accent6">
              <a:lumMod val="40000"/>
              <a:lumOff val="60000"/>
              <a:alpha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dirty="0" smtClean="0"/>
              <a:t>주소</a:t>
            </a:r>
            <a:endParaRPr lang="ko-KR" alt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1598512" y="3913322"/>
            <a:ext cx="902388" cy="369332"/>
          </a:xfrm>
          <a:prstGeom prst="rect">
            <a:avLst/>
          </a:prstGeom>
          <a:solidFill>
            <a:schemeClr val="accent6">
              <a:lumMod val="40000"/>
              <a:lumOff val="60000"/>
              <a:alpha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dirty="0" smtClean="0"/>
              <a:t>연락처</a:t>
            </a:r>
            <a:endParaRPr lang="ko-KR" alt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4340959" y="3913322"/>
            <a:ext cx="821750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endParaRPr lang="ko-KR" alt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3487149" y="3939451"/>
            <a:ext cx="735040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endParaRPr lang="ko-KR" alt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2693926" y="3929160"/>
            <a:ext cx="701565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US" altLang="ko-KR" dirty="0" smtClean="0">
                <a:solidFill>
                  <a:schemeClr val="bg1"/>
                </a:solidFill>
              </a:rPr>
              <a:t>010</a:t>
            </a:r>
            <a:r>
              <a:rPr lang="en-US" altLang="ko-KR" dirty="0" smtClean="0"/>
              <a:t>0</a:t>
            </a:r>
            <a:endParaRPr lang="ko-KR" alt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2680138" y="4396545"/>
            <a:ext cx="2469247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endParaRPr lang="ko-KR" alt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2650584" y="4875563"/>
            <a:ext cx="822777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endParaRPr lang="ko-KR" alt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3499276" y="4892275"/>
            <a:ext cx="329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@</a:t>
            </a:r>
            <a:endParaRPr lang="ko-KR" altLang="en-US" dirty="0"/>
          </a:p>
        </p:txBody>
      </p:sp>
      <p:sp>
        <p:nvSpPr>
          <p:cNvPr id="22" name="TextBox 21"/>
          <p:cNvSpPr txBox="1"/>
          <p:nvPr/>
        </p:nvSpPr>
        <p:spPr>
          <a:xfrm>
            <a:off x="3854669" y="4886304"/>
            <a:ext cx="1294716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endParaRPr lang="ko-KR" alt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3651887" y="5683721"/>
            <a:ext cx="914400" cy="369332"/>
          </a:xfrm>
          <a:prstGeom prst="rect">
            <a:avLst/>
          </a:prstGeom>
          <a:solidFill>
            <a:schemeClr val="accent6">
              <a:lumMod val="40000"/>
              <a:lumOff val="60000"/>
              <a:alpha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dirty="0" smtClean="0"/>
              <a:t>취소</a:t>
            </a:r>
            <a:endParaRPr lang="ko-KR" alt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2101154" y="5626838"/>
            <a:ext cx="1126435" cy="369332"/>
          </a:xfrm>
          <a:prstGeom prst="rect">
            <a:avLst/>
          </a:prstGeom>
          <a:solidFill>
            <a:schemeClr val="accent6">
              <a:lumMod val="40000"/>
              <a:lumOff val="60000"/>
              <a:alpha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mtClean="0"/>
              <a:t>회원가입</a:t>
            </a:r>
            <a:endParaRPr lang="ko-KR" altLang="en-US" dirty="0"/>
          </a:p>
        </p:txBody>
      </p:sp>
      <p:cxnSp>
        <p:nvCxnSpPr>
          <p:cNvPr id="25" name="직선 화살표 연결선 24"/>
          <p:cNvCxnSpPr/>
          <p:nvPr/>
        </p:nvCxnSpPr>
        <p:spPr>
          <a:xfrm flipH="1">
            <a:off x="3030920" y="4162276"/>
            <a:ext cx="4342743" cy="1445126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직선 화살표 연결선 25"/>
          <p:cNvCxnSpPr/>
          <p:nvPr/>
        </p:nvCxnSpPr>
        <p:spPr>
          <a:xfrm flipH="1">
            <a:off x="4222189" y="5143874"/>
            <a:ext cx="3212282" cy="535816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7328452" y="3900062"/>
            <a:ext cx="26901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err="1" smtClean="0"/>
              <a:t>LoginForm.jsp</a:t>
            </a:r>
            <a:r>
              <a:rPr lang="ko-KR" altLang="en-US" dirty="0" smtClean="0"/>
              <a:t>로 이동</a:t>
            </a:r>
            <a:endParaRPr lang="ko-KR" altLang="en-US" dirty="0"/>
          </a:p>
        </p:txBody>
      </p:sp>
      <p:sp>
        <p:nvSpPr>
          <p:cNvPr id="30" name="TextBox 29"/>
          <p:cNvSpPr txBox="1"/>
          <p:nvPr/>
        </p:nvSpPr>
        <p:spPr>
          <a:xfrm>
            <a:off x="7434470" y="5014572"/>
            <a:ext cx="2438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reset</a:t>
            </a:r>
            <a:endParaRPr lang="ko-KR" altLang="en-US" dirty="0"/>
          </a:p>
        </p:txBody>
      </p:sp>
      <p:sp>
        <p:nvSpPr>
          <p:cNvPr id="31" name="TextBox 30"/>
          <p:cNvSpPr txBox="1"/>
          <p:nvPr/>
        </p:nvSpPr>
        <p:spPr>
          <a:xfrm>
            <a:off x="1635553" y="2996938"/>
            <a:ext cx="931202" cy="369332"/>
          </a:xfrm>
          <a:prstGeom prst="rect">
            <a:avLst/>
          </a:prstGeom>
          <a:solidFill>
            <a:schemeClr val="accent6">
              <a:lumMod val="40000"/>
              <a:lumOff val="60000"/>
              <a:alpha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dirty="0" smtClean="0"/>
              <a:t>재입력</a:t>
            </a:r>
            <a:endParaRPr lang="ko-KR" altLang="en-US" dirty="0"/>
          </a:p>
        </p:txBody>
      </p:sp>
      <p:sp>
        <p:nvSpPr>
          <p:cNvPr id="32" name="TextBox 31"/>
          <p:cNvSpPr txBox="1"/>
          <p:nvPr/>
        </p:nvSpPr>
        <p:spPr>
          <a:xfrm>
            <a:off x="2779112" y="3025086"/>
            <a:ext cx="2380593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17696066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직사각형 36"/>
          <p:cNvSpPr/>
          <p:nvPr/>
        </p:nvSpPr>
        <p:spPr>
          <a:xfrm>
            <a:off x="462975" y="976524"/>
            <a:ext cx="10941269" cy="5385639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3373" y="1513883"/>
            <a:ext cx="1609950" cy="1448002"/>
          </a:xfrm>
          <a:prstGeom prst="rect">
            <a:avLst/>
          </a:prstGeom>
        </p:spPr>
      </p:pic>
      <p:pic>
        <p:nvPicPr>
          <p:cNvPr id="3" name="그림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2524" y="1189987"/>
            <a:ext cx="3877216" cy="3543795"/>
          </a:xfrm>
          <a:prstGeom prst="rect">
            <a:avLst/>
          </a:prstGeom>
        </p:spPr>
      </p:pic>
      <p:cxnSp>
        <p:nvCxnSpPr>
          <p:cNvPr id="27" name="직선 화살표 연결선 26"/>
          <p:cNvCxnSpPr/>
          <p:nvPr/>
        </p:nvCxnSpPr>
        <p:spPr>
          <a:xfrm flipV="1">
            <a:off x="4790950" y="2327504"/>
            <a:ext cx="1442423" cy="1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그림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313" y="5044267"/>
            <a:ext cx="7059010" cy="371527"/>
          </a:xfrm>
          <a:prstGeom prst="rect">
            <a:avLst/>
          </a:prstGeom>
        </p:spPr>
      </p:pic>
      <p:pic>
        <p:nvPicPr>
          <p:cNvPr id="8" name="그림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669158" y="3407369"/>
            <a:ext cx="2143125" cy="2085975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954037" y="160448"/>
            <a:ext cx="79591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3200" dirty="0" smtClean="0"/>
              <a:t>회원가입    리스트   </a:t>
            </a:r>
            <a:r>
              <a:rPr lang="en-US" altLang="ko-KR" sz="3200" dirty="0" smtClean="0"/>
              <a:t>DB</a:t>
            </a:r>
            <a:endParaRPr lang="ko-KR" altLang="en-US" sz="3200" dirty="0"/>
          </a:p>
        </p:txBody>
      </p:sp>
    </p:spTree>
    <p:extLst>
      <p:ext uri="{BB962C8B-B14F-4D97-AF65-F5344CB8AC3E}">
        <p14:creationId xmlns:p14="http://schemas.microsoft.com/office/powerpoint/2010/main" val="3706864315"/>
      </p:ext>
    </p:extLst>
  </p:cSld>
  <p:clrMapOvr>
    <a:masterClrMapping/>
  </p:clrMapOvr>
</p:sld>
</file>

<file path=ppt/theme/theme1.xml><?xml version="1.0" encoding="utf-8"?>
<a:theme xmlns:a="http://schemas.openxmlformats.org/drawingml/2006/main" name="슬라이스">
  <a:themeElements>
    <a:clrScheme name="Slice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Slice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lic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706</TotalTime>
  <Words>103</Words>
  <Application>Microsoft Office PowerPoint</Application>
  <PresentationFormat>와이드스크린</PresentationFormat>
  <Paragraphs>80</Paragraphs>
  <Slides>7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3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7</vt:i4>
      </vt:variant>
    </vt:vector>
  </HeadingPairs>
  <TitlesOfParts>
    <vt:vector size="11" baseType="lpstr">
      <vt:lpstr>HY중고딕</vt:lpstr>
      <vt:lpstr>Century Gothic</vt:lpstr>
      <vt:lpstr>Wingdings 3</vt:lpstr>
      <vt:lpstr>슬라이스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Admin</dc:creator>
  <cp:lastModifiedBy>Admin</cp:lastModifiedBy>
  <cp:revision>24</cp:revision>
  <dcterms:created xsi:type="dcterms:W3CDTF">2019-06-03T01:27:40Z</dcterms:created>
  <dcterms:modified xsi:type="dcterms:W3CDTF">2019-06-04T06:51:06Z</dcterms:modified>
</cp:coreProperties>
</file>