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56" r:id="rId2"/>
    <p:sldId id="269" r:id="rId3"/>
    <p:sldId id="277" r:id="rId4"/>
    <p:sldId id="270" r:id="rId5"/>
    <p:sldId id="257" r:id="rId6"/>
    <p:sldId id="272" r:id="rId7"/>
    <p:sldId id="273" r:id="rId8"/>
    <p:sldId id="274" r:id="rId9"/>
    <p:sldId id="266" r:id="rId10"/>
    <p:sldId id="276" r:id="rId11"/>
    <p:sldId id="262" r:id="rId12"/>
    <p:sldId id="263" r:id="rId13"/>
    <p:sldId id="264" r:id="rId14"/>
    <p:sldId id="265" r:id="rId15"/>
    <p:sldId id="267" r:id="rId16"/>
    <p:sldId id="268" r:id="rId17"/>
    <p:sldId id="278" r:id="rId1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F56E-18A0-4859-8C5B-F8213D09E20F}" type="datetimeFigureOut">
              <a:rPr lang="ko-KR" altLang="en-US" smtClean="0"/>
              <a:t>2019-06-04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D97B-3B18-4686-A1F7-735FFB1C9880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10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F56E-18A0-4859-8C5B-F8213D09E20F}" type="datetimeFigureOut">
              <a:rPr lang="ko-KR" altLang="en-US" smtClean="0"/>
              <a:t>2019-06-04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D97B-3B18-4686-A1F7-735FFB1C98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1561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F56E-18A0-4859-8C5B-F8213D09E20F}" type="datetimeFigureOut">
              <a:rPr lang="ko-KR" altLang="en-US" smtClean="0"/>
              <a:t>2019-06-04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D97B-3B18-4686-A1F7-735FFB1C98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263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F56E-18A0-4859-8C5B-F8213D09E20F}" type="datetimeFigureOut">
              <a:rPr lang="ko-KR" altLang="en-US" smtClean="0"/>
              <a:t>2019-06-04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D97B-3B18-4686-A1F7-735FFB1C98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6338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F56E-18A0-4859-8C5B-F8213D09E20F}" type="datetimeFigureOut">
              <a:rPr lang="ko-KR" altLang="en-US" smtClean="0"/>
              <a:t>2019-06-04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D97B-3B18-4686-A1F7-735FFB1C9880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5200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F56E-18A0-4859-8C5B-F8213D09E20F}" type="datetimeFigureOut">
              <a:rPr lang="ko-KR" altLang="en-US" smtClean="0"/>
              <a:t>2019-06-04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D97B-3B18-4686-A1F7-735FFB1C98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3603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F56E-18A0-4859-8C5B-F8213D09E20F}" type="datetimeFigureOut">
              <a:rPr lang="ko-KR" altLang="en-US" smtClean="0"/>
              <a:t>2019-06-04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D97B-3B18-4686-A1F7-735FFB1C98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5885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F56E-18A0-4859-8C5B-F8213D09E20F}" type="datetimeFigureOut">
              <a:rPr lang="ko-KR" altLang="en-US" smtClean="0"/>
              <a:t>2019-06-04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D97B-3B18-4686-A1F7-735FFB1C98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4506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F56E-18A0-4859-8C5B-F8213D09E20F}" type="datetimeFigureOut">
              <a:rPr lang="ko-KR" altLang="en-US" smtClean="0"/>
              <a:t>2019-06-04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D97B-3B18-4686-A1F7-735FFB1C98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589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785F56E-18A0-4859-8C5B-F8213D09E20F}" type="datetimeFigureOut">
              <a:rPr lang="ko-KR" altLang="en-US" smtClean="0"/>
              <a:t>2019-06-04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0A8D97B-3B18-4686-A1F7-735FFB1C98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7690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F56E-18A0-4859-8C5B-F8213D09E20F}" type="datetimeFigureOut">
              <a:rPr lang="ko-KR" altLang="en-US" smtClean="0"/>
              <a:t>2019-06-04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D97B-3B18-4686-A1F7-735FFB1C98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330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785F56E-18A0-4859-8C5B-F8213D09E20F}" type="datetimeFigureOut">
              <a:rPr lang="ko-KR" altLang="en-US" smtClean="0"/>
              <a:t>2019-06-04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0A8D97B-3B18-4686-A1F7-735FFB1C9880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72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l" defTabSz="914400" rtl="0" eaLnBrk="1" latinLnBrk="1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1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592185" y="1122363"/>
            <a:ext cx="7007629" cy="2601883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 idx="4294967295"/>
          </p:nvPr>
        </p:nvSpPr>
        <p:spPr>
          <a:xfrm>
            <a:off x="0" y="1122363"/>
            <a:ext cx="12192000" cy="2387600"/>
          </a:xfrm>
        </p:spPr>
        <p:txBody>
          <a:bodyPr/>
          <a:lstStyle/>
          <a:p>
            <a:pPr algn="ctr"/>
            <a:r>
              <a:rPr lang="en-US" altLang="ko-KR" dirty="0" smtClean="0"/>
              <a:t>JSP_2A_20152500</a:t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형성훈 설계도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92243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2841567" y="141316"/>
            <a:ext cx="5644342" cy="1055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3-3</a:t>
            </a:r>
          </a:p>
          <a:p>
            <a:pPr algn="ctr"/>
            <a:r>
              <a:rPr lang="ko-KR" altLang="en-US" dirty="0" smtClean="0"/>
              <a:t>로그아웃 </a:t>
            </a:r>
            <a:r>
              <a:rPr lang="en-US" altLang="ko-KR" dirty="0" err="1" smtClean="0"/>
              <a:t>Loginout.jsp</a:t>
            </a:r>
            <a:endParaRPr lang="en-US" altLang="ko-KR" dirty="0" smtClean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266" y="2273704"/>
            <a:ext cx="5677593" cy="247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596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3165763" y="157942"/>
            <a:ext cx="5644342" cy="1055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4.</a:t>
            </a:r>
            <a:r>
              <a:rPr lang="ko-KR" altLang="en-US" dirty="0" err="1" smtClean="0"/>
              <a:t>메인화면</a:t>
            </a:r>
            <a:r>
              <a:rPr lang="ko-KR" altLang="en-US" dirty="0" smtClean="0"/>
              <a:t> </a:t>
            </a:r>
            <a:r>
              <a:rPr lang="en-US" altLang="ko-KR" dirty="0" smtClean="0"/>
              <a:t>JSP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266" y="2273704"/>
            <a:ext cx="5677593" cy="2476846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472" y="1719349"/>
            <a:ext cx="4472247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97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모서리가 둥근 직사각형 2"/>
          <p:cNvSpPr/>
          <p:nvPr/>
        </p:nvSpPr>
        <p:spPr>
          <a:xfrm>
            <a:off x="3165763" y="157942"/>
            <a:ext cx="5644342" cy="1055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5</a:t>
            </a:r>
            <a:r>
              <a:rPr lang="en-US" altLang="ko-KR" dirty="0" smtClean="0"/>
              <a:t>.list.jsp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회원 정보가 뜸</a:t>
            </a:r>
            <a:endParaRPr lang="en-US" altLang="ko-KR" dirty="0" smtClean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9729" y="1942753"/>
            <a:ext cx="4867275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579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3165763" y="157942"/>
            <a:ext cx="5644342" cy="1055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6</a:t>
            </a:r>
            <a:r>
              <a:rPr lang="en-US" altLang="ko-KR" dirty="0" smtClean="0"/>
              <a:t>.update.jsp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이름을 </a:t>
            </a:r>
            <a:r>
              <a:rPr lang="ko-KR" altLang="en-US" dirty="0" err="1" smtClean="0"/>
              <a:t>변경할수있다</a:t>
            </a:r>
            <a:r>
              <a:rPr lang="en-US" altLang="ko-KR" dirty="0" smtClean="0"/>
              <a:t>.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46" y="1303626"/>
            <a:ext cx="5419725" cy="4333875"/>
          </a:xfrm>
          <a:prstGeom prst="rect">
            <a:avLst/>
          </a:prstGeom>
        </p:spPr>
      </p:pic>
      <p:sp>
        <p:nvSpPr>
          <p:cNvPr id="4" name="오른쪽 화살표 3"/>
          <p:cNvSpPr/>
          <p:nvPr/>
        </p:nvSpPr>
        <p:spPr>
          <a:xfrm>
            <a:off x="4991567" y="322824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433" y="2628754"/>
            <a:ext cx="4217063" cy="203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4000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아래쪽 화살표 3"/>
          <p:cNvSpPr/>
          <p:nvPr/>
        </p:nvSpPr>
        <p:spPr>
          <a:xfrm>
            <a:off x="5586153" y="2826326"/>
            <a:ext cx="484632" cy="8038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모서리가 둥근 직사각형 4"/>
          <p:cNvSpPr/>
          <p:nvPr/>
        </p:nvSpPr>
        <p:spPr>
          <a:xfrm>
            <a:off x="3165763" y="157942"/>
            <a:ext cx="5644342" cy="1055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6</a:t>
            </a:r>
            <a:r>
              <a:rPr lang="en-US" altLang="ko-KR" dirty="0" smtClean="0"/>
              <a:t>-1 </a:t>
            </a:r>
            <a:r>
              <a:rPr lang="en-US" altLang="ko-KR" dirty="0" err="1" smtClean="0"/>
              <a:t>update.jsp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회원정보 변경 확인</a:t>
            </a:r>
            <a:endParaRPr lang="en-US" altLang="ko-KR" dirty="0" smtClean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763" y="2067373"/>
            <a:ext cx="5505450" cy="62595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730" y="3630167"/>
            <a:ext cx="5153025" cy="76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6968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3165763" y="157942"/>
            <a:ext cx="5644342" cy="1055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8</a:t>
            </a:r>
          </a:p>
          <a:p>
            <a:pPr algn="ctr"/>
            <a:r>
              <a:rPr lang="ko-KR" altLang="en-US" dirty="0" err="1" smtClean="0"/>
              <a:t>회원삭제</a:t>
            </a:r>
            <a:r>
              <a:rPr lang="ko-KR" altLang="en-US" dirty="0" smtClean="0"/>
              <a:t> </a:t>
            </a:r>
            <a:r>
              <a:rPr lang="en-US" altLang="ko-KR" dirty="0" err="1" smtClean="0"/>
              <a:t>Delete.jsp</a:t>
            </a:r>
            <a:endParaRPr lang="en-US" altLang="ko-KR" dirty="0" smtClean="0"/>
          </a:p>
          <a:p>
            <a:pPr algn="ctr"/>
            <a:r>
              <a:rPr lang="ko-KR" altLang="en-US" dirty="0" err="1" smtClean="0"/>
              <a:t>성공시</a:t>
            </a:r>
            <a:endParaRPr lang="en-US" altLang="ko-KR" dirty="0" smtClean="0"/>
          </a:p>
        </p:txBody>
      </p:sp>
      <p:sp>
        <p:nvSpPr>
          <p:cNvPr id="7" name="오른쪽 화살표 6"/>
          <p:cNvSpPr/>
          <p:nvPr/>
        </p:nvSpPr>
        <p:spPr>
          <a:xfrm>
            <a:off x="5314603" y="331677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852" y="2126153"/>
            <a:ext cx="3390900" cy="238125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6763" y="1898073"/>
            <a:ext cx="2133600" cy="10668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3011" y="2798618"/>
            <a:ext cx="497205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434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3165763" y="157942"/>
            <a:ext cx="5644342" cy="1055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8-1.Delete.jsp</a:t>
            </a:r>
          </a:p>
          <a:p>
            <a:pPr algn="ctr"/>
            <a:r>
              <a:rPr lang="ko-KR" altLang="en-US" dirty="0" err="1" smtClean="0"/>
              <a:t>실패시</a:t>
            </a:r>
            <a:endParaRPr lang="en-US" altLang="ko-KR" dirty="0" smtClean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338" y="1971155"/>
            <a:ext cx="4486275" cy="3314700"/>
          </a:xfrm>
          <a:prstGeom prst="rect">
            <a:avLst/>
          </a:prstGeom>
        </p:spPr>
      </p:pic>
      <p:sp>
        <p:nvSpPr>
          <p:cNvPr id="7" name="오른쪽 화살표 6"/>
          <p:cNvSpPr/>
          <p:nvPr/>
        </p:nvSpPr>
        <p:spPr>
          <a:xfrm>
            <a:off x="5314603" y="331677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4872" y="2584651"/>
            <a:ext cx="4405746" cy="167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802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ê°ì¬í©ëë¤ì ëí ì´ë¯¸ì§ ê²ìê²°ê³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68"/>
            <a:ext cx="12192000" cy="688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5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12466" y="2549236"/>
            <a:ext cx="135497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/>
              <a:t>메인화면</a:t>
            </a:r>
            <a:endParaRPr lang="en-US" altLang="ko-KR" dirty="0" smtClean="0"/>
          </a:p>
          <a:p>
            <a:pPr algn="ctr"/>
            <a:r>
              <a:rPr lang="en-US" altLang="ko-KR" dirty="0" err="1" smtClean="0"/>
              <a:t>R.main.jsp</a:t>
            </a:r>
            <a:endParaRPr lang="ko-KR" altLang="en-US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0" y="0"/>
            <a:ext cx="2261061" cy="565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전체 </a:t>
            </a:r>
            <a:r>
              <a:rPr lang="ko-KR" altLang="en-US" dirty="0" err="1" smtClean="0"/>
              <a:t>로드맵</a:t>
            </a:r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486737" y="2549236"/>
            <a:ext cx="164315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로그인</a:t>
            </a:r>
            <a:endParaRPr lang="en-US" altLang="ko-KR" dirty="0" smtClean="0"/>
          </a:p>
          <a:p>
            <a:pPr algn="ctr"/>
            <a:r>
              <a:rPr lang="en-US" altLang="ko-KR" dirty="0" err="1" smtClean="0"/>
              <a:t>LoginForm.jsp</a:t>
            </a:r>
            <a:endParaRPr lang="en-US" altLang="ko-KR" dirty="0" smtClean="0"/>
          </a:p>
          <a:p>
            <a:pPr algn="ctr"/>
            <a:r>
              <a:rPr lang="en-US" altLang="ko-KR" dirty="0" err="1" smtClean="0"/>
              <a:t>testLogin.jsp</a:t>
            </a:r>
            <a:endParaRPr lang="en-US" altLang="ko-KR" dirty="0" smtClean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2605513" y="2549236"/>
            <a:ext cx="164315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회원가입</a:t>
            </a:r>
            <a:endParaRPr lang="en-US" altLang="ko-KR" dirty="0" smtClean="0"/>
          </a:p>
          <a:p>
            <a:pPr algn="ctr"/>
            <a:r>
              <a:rPr lang="en-US" altLang="ko-KR" dirty="0" err="1" smtClean="0"/>
              <a:t>inputForm.jsp</a:t>
            </a:r>
            <a:endParaRPr lang="en-US" altLang="ko-KR" dirty="0" smtClean="0"/>
          </a:p>
          <a:p>
            <a:pPr algn="ctr"/>
            <a:r>
              <a:rPr lang="en-US" altLang="ko-KR" dirty="0" err="1" smtClean="0"/>
              <a:t>inputPro.jsp</a:t>
            </a:r>
            <a:endParaRPr lang="ko-KR" altLang="en-US" dirty="0"/>
          </a:p>
        </p:txBody>
      </p:sp>
      <p:sp>
        <p:nvSpPr>
          <p:cNvPr id="30" name="오른쪽 화살표 29"/>
          <p:cNvSpPr/>
          <p:nvPr/>
        </p:nvSpPr>
        <p:spPr>
          <a:xfrm>
            <a:off x="1497273" y="2764120"/>
            <a:ext cx="978408" cy="484632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오른쪽 화살표 30"/>
          <p:cNvSpPr/>
          <p:nvPr/>
        </p:nvSpPr>
        <p:spPr>
          <a:xfrm>
            <a:off x="4428456" y="2764120"/>
            <a:ext cx="978408" cy="484632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오른쪽 화살표 33"/>
          <p:cNvSpPr/>
          <p:nvPr/>
        </p:nvSpPr>
        <p:spPr>
          <a:xfrm rot="5400000">
            <a:off x="5792085" y="3908194"/>
            <a:ext cx="1032453" cy="484632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모서리가 둥근 직사각형 37"/>
          <p:cNvSpPr/>
          <p:nvPr/>
        </p:nvSpPr>
        <p:spPr>
          <a:xfrm>
            <a:off x="5630823" y="4729942"/>
            <a:ext cx="135497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로그아웃</a:t>
            </a:r>
            <a:endParaRPr lang="en-US" altLang="ko-KR" dirty="0" smtClean="0"/>
          </a:p>
          <a:p>
            <a:pPr algn="ctr"/>
            <a:r>
              <a:rPr lang="en-US" altLang="ko-KR" dirty="0" err="1" smtClean="0"/>
              <a:t>Logout.jsp</a:t>
            </a:r>
            <a:endParaRPr lang="ko-KR" altLang="en-US" dirty="0"/>
          </a:p>
        </p:txBody>
      </p:sp>
      <p:sp>
        <p:nvSpPr>
          <p:cNvPr id="40" name="오른쪽 화살표 39"/>
          <p:cNvSpPr/>
          <p:nvPr/>
        </p:nvSpPr>
        <p:spPr>
          <a:xfrm>
            <a:off x="7195641" y="2764120"/>
            <a:ext cx="978408" cy="484632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모서리가 둥근 직사각형 40"/>
          <p:cNvSpPr/>
          <p:nvPr/>
        </p:nvSpPr>
        <p:spPr>
          <a:xfrm>
            <a:off x="8239802" y="2495341"/>
            <a:ext cx="135497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홈 화면</a:t>
            </a:r>
            <a:endParaRPr lang="en-US" altLang="ko-KR" dirty="0" smtClean="0"/>
          </a:p>
          <a:p>
            <a:pPr algn="ctr"/>
            <a:r>
              <a:rPr lang="en-US" altLang="ko-KR" dirty="0" err="1" smtClean="0"/>
              <a:t>main.jsp</a:t>
            </a:r>
            <a:endParaRPr lang="ko-KR" altLang="en-US" dirty="0"/>
          </a:p>
        </p:txBody>
      </p:sp>
      <p:sp>
        <p:nvSpPr>
          <p:cNvPr id="43" name="오른쪽 화살표 42"/>
          <p:cNvSpPr/>
          <p:nvPr/>
        </p:nvSpPr>
        <p:spPr>
          <a:xfrm rot="18990453">
            <a:off x="8594098" y="1794429"/>
            <a:ext cx="978408" cy="484632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오른쪽 화살표 43"/>
          <p:cNvSpPr/>
          <p:nvPr/>
        </p:nvSpPr>
        <p:spPr>
          <a:xfrm rot="2797991">
            <a:off x="8584498" y="3616483"/>
            <a:ext cx="978408" cy="484632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모서리가 둥근 직사각형 44"/>
          <p:cNvSpPr/>
          <p:nvPr/>
        </p:nvSpPr>
        <p:spPr>
          <a:xfrm>
            <a:off x="9466807" y="736720"/>
            <a:ext cx="170549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정보 수정</a:t>
            </a:r>
            <a:endParaRPr lang="en-US" altLang="ko-KR" dirty="0" smtClean="0"/>
          </a:p>
          <a:p>
            <a:pPr algn="ctr"/>
            <a:r>
              <a:rPr lang="en-US" altLang="ko-KR" dirty="0" err="1" smtClean="0"/>
              <a:t>update.jsp</a:t>
            </a:r>
            <a:endParaRPr lang="en-US" altLang="ko-KR" dirty="0" smtClean="0"/>
          </a:p>
          <a:p>
            <a:pPr algn="ctr"/>
            <a:r>
              <a:rPr lang="en-US" altLang="ko-KR" dirty="0" err="1"/>
              <a:t>u</a:t>
            </a:r>
            <a:r>
              <a:rPr lang="en-US" altLang="ko-KR" dirty="0" err="1" smtClean="0"/>
              <a:t>pdatepro.jsp</a:t>
            </a:r>
            <a:endParaRPr lang="ko-KR" altLang="en-US" dirty="0"/>
          </a:p>
        </p:txBody>
      </p:sp>
      <p:sp>
        <p:nvSpPr>
          <p:cNvPr id="47" name="오른쪽 화살표 46"/>
          <p:cNvSpPr/>
          <p:nvPr/>
        </p:nvSpPr>
        <p:spPr>
          <a:xfrm>
            <a:off x="9660530" y="2764120"/>
            <a:ext cx="978408" cy="484632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모서리가 둥근 직사각형 47"/>
          <p:cNvSpPr/>
          <p:nvPr/>
        </p:nvSpPr>
        <p:spPr>
          <a:xfrm>
            <a:off x="10729628" y="2495341"/>
            <a:ext cx="135497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회원 목록</a:t>
            </a:r>
            <a:endParaRPr lang="en-US" altLang="ko-KR" dirty="0" smtClean="0"/>
          </a:p>
          <a:p>
            <a:pPr algn="ctr"/>
            <a:r>
              <a:rPr lang="en-US" altLang="ko-KR" dirty="0" err="1"/>
              <a:t>l</a:t>
            </a:r>
            <a:r>
              <a:rPr lang="en-US" altLang="ko-KR" dirty="0" err="1" smtClean="0"/>
              <a:t>ist.jsp</a:t>
            </a:r>
            <a:endParaRPr lang="ko-KR" altLang="en-US" dirty="0"/>
          </a:p>
        </p:txBody>
      </p:sp>
      <p:sp>
        <p:nvSpPr>
          <p:cNvPr id="49" name="모서리가 둥근 직사각형 48"/>
          <p:cNvSpPr/>
          <p:nvPr/>
        </p:nvSpPr>
        <p:spPr>
          <a:xfrm>
            <a:off x="9374653" y="4380828"/>
            <a:ext cx="1642863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회원 탈퇴</a:t>
            </a:r>
            <a:endParaRPr lang="en-US" altLang="ko-KR" dirty="0" smtClean="0"/>
          </a:p>
          <a:p>
            <a:pPr algn="ctr"/>
            <a:r>
              <a:rPr lang="en-US" altLang="ko-KR" dirty="0" err="1" smtClean="0"/>
              <a:t>Delete.jsp</a:t>
            </a:r>
            <a:endParaRPr lang="en-US" altLang="ko-KR" dirty="0" smtClean="0"/>
          </a:p>
          <a:p>
            <a:pPr algn="ctr"/>
            <a:r>
              <a:rPr lang="en-US" altLang="ko-KR" dirty="0" err="1" smtClean="0"/>
              <a:t>Deletepro.jsp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16678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0" y="0"/>
            <a:ext cx="2261061" cy="5652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스토리 보드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00643" y="1265613"/>
            <a:ext cx="2119746" cy="235250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>
                <a:solidFill>
                  <a:schemeClr val="tx1"/>
                </a:solidFill>
              </a:rPr>
              <a:t>Rmain.jsp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endParaRPr lang="en-US" altLang="ko-KR" b="1" dirty="0">
              <a:solidFill>
                <a:schemeClr val="tx1"/>
              </a:solidFill>
            </a:endParaRPr>
          </a:p>
          <a:p>
            <a:pPr algn="ctr"/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로그인 회원가입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버튼</a:t>
            </a:r>
            <a:endParaRPr lang="en-US" altLang="ko-KR" b="1" dirty="0">
              <a:solidFill>
                <a:schemeClr val="tx1"/>
              </a:solidFill>
            </a:endParaRPr>
          </a:p>
          <a:p>
            <a:pPr algn="ctr"/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endParaRPr lang="en-US" altLang="ko-KR" b="1" dirty="0">
              <a:solidFill>
                <a:schemeClr val="tx1"/>
              </a:solidFill>
            </a:endParaRPr>
          </a:p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815245" y="1265613"/>
            <a:ext cx="2119746" cy="235250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>
                <a:solidFill>
                  <a:schemeClr val="tx1"/>
                </a:solidFill>
              </a:rPr>
              <a:t>inputForm.jsp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b="1" dirty="0" err="1" smtClean="0">
                <a:solidFill>
                  <a:schemeClr val="tx1"/>
                </a:solidFill>
              </a:rPr>
              <a:t>inputPro.jsp</a:t>
            </a:r>
            <a:endParaRPr lang="en-US" altLang="ko-KR" b="1" dirty="0">
              <a:solidFill>
                <a:schemeClr val="tx1"/>
              </a:solidFill>
            </a:endParaRPr>
          </a:p>
          <a:p>
            <a:pPr algn="ctr"/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 회원가입을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할 수 있는 페이지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endParaRPr lang="en-US" altLang="ko-KR" b="1" dirty="0">
              <a:solidFill>
                <a:schemeClr val="tx1"/>
              </a:solidFill>
            </a:endParaRPr>
          </a:p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480859" y="1265613"/>
            <a:ext cx="2341418" cy="235250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b="1" dirty="0" err="1" smtClean="0">
                <a:solidFill>
                  <a:schemeClr val="tx1"/>
                </a:solidFill>
              </a:rPr>
              <a:t>LoginForm.jsp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b="1" dirty="0" err="1" smtClean="0">
                <a:solidFill>
                  <a:schemeClr val="tx1"/>
                </a:solidFill>
              </a:rPr>
              <a:t>testLogin.jsp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b="1" dirty="0" err="1" smtClean="0">
                <a:solidFill>
                  <a:schemeClr val="tx1"/>
                </a:solidFill>
              </a:rPr>
              <a:t>Logout.jsp</a:t>
            </a:r>
            <a:endParaRPr lang="en-US" altLang="ko-KR" b="1" dirty="0">
              <a:solidFill>
                <a:schemeClr val="tx1"/>
              </a:solidFill>
            </a:endParaRPr>
          </a:p>
          <a:p>
            <a:pPr algn="ctr"/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err="1" smtClean="0">
                <a:solidFill>
                  <a:schemeClr val="tx1"/>
                </a:solidFill>
              </a:rPr>
              <a:t>회원가입한</a:t>
            </a:r>
            <a:r>
              <a:rPr lang="ko-KR" altLang="en-US" b="1" dirty="0" smtClean="0">
                <a:solidFill>
                  <a:schemeClr val="tx1"/>
                </a:solidFill>
              </a:rPr>
              <a:t> 아이디로</a:t>
            </a:r>
            <a:endParaRPr lang="en-US" altLang="ko-KR" b="1" dirty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로그인과 로그아웃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페이지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endParaRPr lang="en-US" altLang="ko-KR" b="1" dirty="0">
              <a:solidFill>
                <a:schemeClr val="tx1"/>
              </a:solidFill>
            </a:endParaRPr>
          </a:p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575963" y="1265613"/>
            <a:ext cx="2288771" cy="235250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>
                <a:solidFill>
                  <a:schemeClr val="tx1"/>
                </a:solidFill>
              </a:rPr>
              <a:t>main.jsp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endParaRPr lang="en-US" altLang="ko-KR" b="1" dirty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메뉴</a:t>
            </a:r>
            <a:r>
              <a:rPr lang="en-US" altLang="ko-KR" b="1" dirty="0" smtClean="0">
                <a:solidFill>
                  <a:schemeClr val="tx1"/>
                </a:solidFill>
              </a:rPr>
              <a:t>1 </a:t>
            </a:r>
            <a:r>
              <a:rPr lang="ko-KR" altLang="en-US" b="1" dirty="0" smtClean="0">
                <a:solidFill>
                  <a:schemeClr val="tx1"/>
                </a:solidFill>
              </a:rPr>
              <a:t>로그아웃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메뉴</a:t>
            </a:r>
            <a:r>
              <a:rPr lang="en-US" altLang="ko-KR" b="1" dirty="0" smtClean="0">
                <a:solidFill>
                  <a:schemeClr val="tx1"/>
                </a:solidFill>
              </a:rPr>
              <a:t>2 </a:t>
            </a:r>
            <a:r>
              <a:rPr lang="ko-KR" altLang="en-US" b="1" dirty="0" err="1" smtClean="0">
                <a:solidFill>
                  <a:schemeClr val="tx1"/>
                </a:solidFill>
              </a:rPr>
              <a:t>회원리스트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메뉴</a:t>
            </a:r>
            <a:r>
              <a:rPr lang="en-US" altLang="ko-KR" b="1" dirty="0" smtClean="0">
                <a:solidFill>
                  <a:schemeClr val="tx1"/>
                </a:solidFill>
              </a:rPr>
              <a:t>3 </a:t>
            </a:r>
            <a:r>
              <a:rPr lang="ko-KR" altLang="en-US" b="1" dirty="0" smtClean="0">
                <a:solidFill>
                  <a:schemeClr val="tx1"/>
                </a:solidFill>
              </a:rPr>
              <a:t>회원정보 수정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메뉴</a:t>
            </a:r>
            <a:r>
              <a:rPr lang="en-US" altLang="ko-KR" b="1" dirty="0" smtClean="0">
                <a:solidFill>
                  <a:schemeClr val="tx1"/>
                </a:solidFill>
              </a:rPr>
              <a:t>4 </a:t>
            </a:r>
            <a:r>
              <a:rPr lang="ko-KR" altLang="en-US" b="1" dirty="0" smtClean="0">
                <a:solidFill>
                  <a:schemeClr val="tx1"/>
                </a:solidFill>
              </a:rPr>
              <a:t>회원 탈퇴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 </a:t>
            </a:r>
            <a:endParaRPr lang="en-US" altLang="ko-KR" b="1" dirty="0">
              <a:solidFill>
                <a:schemeClr val="tx1"/>
              </a:solidFill>
            </a:endParaRPr>
          </a:p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00643" y="3894513"/>
            <a:ext cx="2119746" cy="235250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>
                <a:solidFill>
                  <a:schemeClr val="tx1"/>
                </a:solidFill>
              </a:rPr>
              <a:t>list.jsp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err="1" smtClean="0">
                <a:solidFill>
                  <a:schemeClr val="tx1"/>
                </a:solidFill>
              </a:rPr>
              <a:t>회원가입한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회원들의 정보를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보여주는 페이지</a:t>
            </a:r>
            <a:endParaRPr lang="en-US" altLang="ko-KR" b="1" dirty="0">
              <a:solidFill>
                <a:schemeClr val="tx1"/>
              </a:solidFill>
            </a:endParaRPr>
          </a:p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815245" y="3894512"/>
            <a:ext cx="2119746" cy="235250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>
                <a:solidFill>
                  <a:schemeClr val="tx1"/>
                </a:solidFill>
              </a:rPr>
              <a:t>u</a:t>
            </a:r>
            <a:r>
              <a:rPr lang="en-US" altLang="ko-KR" b="1" dirty="0" err="1" smtClean="0">
                <a:solidFill>
                  <a:schemeClr val="tx1"/>
                </a:solidFill>
              </a:rPr>
              <a:t>pdate.jsp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b="1" dirty="0" err="1" smtClean="0">
                <a:solidFill>
                  <a:schemeClr val="tx1"/>
                </a:solidFill>
              </a:rPr>
              <a:t>updatepro.jsp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회원정보를 </a:t>
            </a:r>
            <a:r>
              <a:rPr lang="ko-KR" altLang="en-US" b="1" dirty="0" err="1" smtClean="0">
                <a:solidFill>
                  <a:schemeClr val="tx1"/>
                </a:solidFill>
              </a:rPr>
              <a:t>수정할수</a:t>
            </a:r>
            <a:r>
              <a:rPr lang="ko-KR" altLang="en-US" b="1" dirty="0" smtClean="0">
                <a:solidFill>
                  <a:schemeClr val="tx1"/>
                </a:solidFill>
              </a:rPr>
              <a:t> 있는 페이지</a:t>
            </a:r>
            <a:endParaRPr lang="en-US" altLang="ko-KR" b="1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480859" y="3923607"/>
            <a:ext cx="2119746" cy="235250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>
                <a:solidFill>
                  <a:schemeClr val="tx1"/>
                </a:solidFill>
              </a:rPr>
              <a:t>Delete.jsp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b="1" dirty="0" err="1" smtClean="0">
                <a:solidFill>
                  <a:schemeClr val="tx1"/>
                </a:solidFill>
              </a:rPr>
              <a:t>Deletepro.jsp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회원 삭제를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 smtClean="0">
                <a:solidFill>
                  <a:schemeClr val="tx1"/>
                </a:solidFill>
              </a:rPr>
              <a:t>하는 페이지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endParaRPr lang="en-US" altLang="ko-KR" b="1" dirty="0">
              <a:solidFill>
                <a:schemeClr val="tx1"/>
              </a:solidFill>
            </a:endParaRPr>
          </a:p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21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6285" y="1970116"/>
            <a:ext cx="4671752" cy="2597121"/>
          </a:xfrm>
          <a:prstGeom prst="rect">
            <a:avLst/>
          </a:prstGeom>
        </p:spPr>
      </p:pic>
      <p:sp>
        <p:nvSpPr>
          <p:cNvPr id="3" name="모서리가 둥근 직사각형 2"/>
          <p:cNvSpPr/>
          <p:nvPr/>
        </p:nvSpPr>
        <p:spPr>
          <a:xfrm>
            <a:off x="2901141" y="91440"/>
            <a:ext cx="5644342" cy="1055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1</a:t>
            </a:r>
          </a:p>
          <a:p>
            <a:pPr algn="ctr"/>
            <a:r>
              <a:rPr lang="ko-KR" altLang="en-US" dirty="0" err="1" smtClean="0"/>
              <a:t>메인화면</a:t>
            </a:r>
            <a:r>
              <a:rPr lang="ko-KR" altLang="en-US" dirty="0" smtClean="0"/>
              <a:t> </a:t>
            </a:r>
            <a:r>
              <a:rPr lang="en-US" altLang="ko-KR" dirty="0" err="1" smtClean="0"/>
              <a:t>Rmain.jsp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85334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2901141" y="91440"/>
            <a:ext cx="5644342" cy="1055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2</a:t>
            </a:r>
          </a:p>
          <a:p>
            <a:pPr algn="ctr"/>
            <a:r>
              <a:rPr lang="ko-KR" altLang="en-US" dirty="0" smtClean="0"/>
              <a:t>회원가입 </a:t>
            </a:r>
            <a:r>
              <a:rPr lang="en-US" altLang="ko-KR" dirty="0" err="1" smtClean="0"/>
              <a:t>inputForm.jsp</a:t>
            </a:r>
            <a:endParaRPr lang="ko-KR" altLang="en-US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225" y="1295966"/>
            <a:ext cx="8281116" cy="421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000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2841567" y="141316"/>
            <a:ext cx="5644342" cy="1055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2-1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회원가입 성공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646" y="2086495"/>
            <a:ext cx="3822816" cy="162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992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2841567" y="141316"/>
            <a:ext cx="5644342" cy="1055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3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로그인 화면 </a:t>
            </a:r>
            <a:r>
              <a:rPr lang="en-US" altLang="ko-KR" dirty="0" err="1" smtClean="0"/>
              <a:t>LoginForm.jsp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906" y="2086235"/>
            <a:ext cx="4828309" cy="211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94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2841567" y="141316"/>
            <a:ext cx="5644342" cy="1055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3-1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로그인 </a:t>
            </a:r>
            <a:r>
              <a:rPr lang="ko-KR" altLang="en-US" dirty="0" err="1" smtClean="0"/>
              <a:t>성공시</a:t>
            </a:r>
            <a:r>
              <a:rPr lang="ko-KR" altLang="en-US" dirty="0" smtClean="0"/>
              <a:t> </a:t>
            </a:r>
            <a:r>
              <a:rPr lang="ko-KR" altLang="en-US" dirty="0" smtClean="0"/>
              <a:t>인사와 함께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algn="ctr"/>
            <a:r>
              <a:rPr lang="en-US" altLang="ko-KR" dirty="0" err="1" smtClean="0"/>
              <a:t>main.jsp</a:t>
            </a:r>
            <a:r>
              <a:rPr lang="ko-KR" altLang="en-US" dirty="0" smtClean="0"/>
              <a:t>로 이동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342" y="1752600"/>
            <a:ext cx="4472247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48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2841567" y="141316"/>
            <a:ext cx="5644342" cy="1055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3-2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로그인 </a:t>
            </a:r>
            <a:r>
              <a:rPr lang="ko-KR" altLang="en-US" dirty="0" err="1" smtClean="0"/>
              <a:t>실패시</a:t>
            </a:r>
            <a:r>
              <a:rPr lang="ko-KR" altLang="en-US" dirty="0" smtClean="0"/>
              <a:t> 실패 </a:t>
            </a:r>
            <a:r>
              <a:rPr lang="ko-KR" altLang="en-US" dirty="0" err="1" smtClean="0"/>
              <a:t>메세지뜸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2458" y="2158364"/>
            <a:ext cx="5827222" cy="1956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310123"/>
      </p:ext>
    </p:extLst>
  </p:cSld>
  <p:clrMapOvr>
    <a:masterClrMapping/>
  </p:clrMapOvr>
</p:sld>
</file>

<file path=ppt/theme/theme1.xml><?xml version="1.0" encoding="utf-8"?>
<a:theme xmlns:a="http://schemas.openxmlformats.org/drawingml/2006/main" name="추억">
  <a:themeElements>
    <a:clrScheme name="추억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추억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추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213</TotalTime>
  <Words>135</Words>
  <Application>Microsoft Office PowerPoint</Application>
  <PresentationFormat>와이드스크린</PresentationFormat>
  <Paragraphs>87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2" baseType="lpstr">
      <vt:lpstr>맑은 고딕</vt:lpstr>
      <vt:lpstr>Arial</vt:lpstr>
      <vt:lpstr>Calibri</vt:lpstr>
      <vt:lpstr>Calibri Light</vt:lpstr>
      <vt:lpstr>추억</vt:lpstr>
      <vt:lpstr>JSP_2A_20152500  형성훈 설계도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JSP_2A_20152500  형성훈 설계도</dc:title>
  <dc:creator>Admin</dc:creator>
  <cp:lastModifiedBy>Admin</cp:lastModifiedBy>
  <cp:revision>19</cp:revision>
  <dcterms:created xsi:type="dcterms:W3CDTF">2019-05-28T08:32:14Z</dcterms:created>
  <dcterms:modified xsi:type="dcterms:W3CDTF">2019-06-04T07:54:07Z</dcterms:modified>
</cp:coreProperties>
</file>