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2" r:id="rId4"/>
    <p:sldId id="263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253B6AD2-F43A-4E36-BF9F-7668AEEA9EFA}">
          <p14:sldIdLst>
            <p14:sldId id="256"/>
            <p14:sldId id="265"/>
          </p14:sldIdLst>
        </p14:section>
        <p14:section name="제목 없는 구역" id="{E8A999CF-C032-4D26-A796-A1E90D8FB33C}">
          <p14:sldIdLst>
            <p14:sldId id="262"/>
            <p14:sldId id="263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F2F2F2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404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651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368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72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668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06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850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30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254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485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7C885-D6FE-4A1E-96CE-66FC21ED415C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9D95D-048A-4405-848B-128D23A7E9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01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532094" y="2474259"/>
            <a:ext cx="5127812" cy="19094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 smtClean="0"/>
              <a:t>JSP </a:t>
            </a:r>
            <a:r>
              <a:rPr lang="ko-KR" altLang="en-US" sz="3200" dirty="0" smtClean="0"/>
              <a:t>프로젝트</a:t>
            </a:r>
            <a:endParaRPr lang="ko-KR" altLang="en-US" sz="3200" dirty="0"/>
          </a:p>
        </p:txBody>
      </p:sp>
      <p:sp>
        <p:nvSpPr>
          <p:cNvPr id="5" name="타원 4"/>
          <p:cNvSpPr/>
          <p:nvPr/>
        </p:nvSpPr>
        <p:spPr>
          <a:xfrm>
            <a:off x="3554509" y="2079715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3092573" y="2194012"/>
            <a:ext cx="695268" cy="695268"/>
          </a:xfrm>
          <a:prstGeom prst="ellipse">
            <a:avLst/>
          </a:prstGeom>
          <a:solidFill>
            <a:srgbClr val="E7E6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 rot="3497557">
            <a:off x="8764865" y="3706114"/>
            <a:ext cx="229602" cy="229602"/>
          </a:xfrm>
          <a:prstGeom prst="ellipse">
            <a:avLst/>
          </a:prstGeom>
          <a:solidFill>
            <a:schemeClr val="accent3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 rot="3497557">
            <a:off x="8273336" y="3951741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07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200400" y="797860"/>
            <a:ext cx="8991600" cy="32810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dirty="0" smtClean="0"/>
              <a:t> </a:t>
            </a:r>
            <a:r>
              <a:rPr lang="en-US" altLang="ko-KR" sz="2800" dirty="0" smtClean="0"/>
              <a:t>20182214 </a:t>
            </a:r>
          </a:p>
          <a:p>
            <a:pPr algn="r"/>
            <a:r>
              <a:rPr lang="ko-KR" altLang="en-US" sz="2800" dirty="0" smtClean="0"/>
              <a:t>김혁</a:t>
            </a:r>
            <a:endParaRPr lang="ko-KR" altLang="en-US" sz="2800" dirty="0"/>
          </a:p>
        </p:txBody>
      </p:sp>
      <p:sp>
        <p:nvSpPr>
          <p:cNvPr id="9" name="타원 8"/>
          <p:cNvSpPr/>
          <p:nvPr/>
        </p:nvSpPr>
        <p:spPr>
          <a:xfrm>
            <a:off x="9855903" y="30876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10203537" y="167295"/>
            <a:ext cx="1643575" cy="1643575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469159" y="4806147"/>
            <a:ext cx="243565" cy="243565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3982029" y="4465942"/>
            <a:ext cx="487130" cy="487130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39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83118" y="375558"/>
            <a:ext cx="18774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조직도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787774" y="2376105"/>
            <a:ext cx="468000" cy="46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6221631" y="2376105"/>
            <a:ext cx="468000" cy="46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/>
          <p:cNvSpPr/>
          <p:nvPr/>
        </p:nvSpPr>
        <p:spPr>
          <a:xfrm>
            <a:off x="1354790" y="2376105"/>
            <a:ext cx="45988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Login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loginForm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loginPro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6805331" y="2376105"/>
            <a:ext cx="4598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Main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main,jsp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787774" y="3806318"/>
            <a:ext cx="468000" cy="46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6221631" y="3806318"/>
            <a:ext cx="468000" cy="46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1354790" y="3812653"/>
            <a:ext cx="45988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Logout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logout,jsp</a:t>
            </a: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 smtClean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logoutPro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6805331" y="3812653"/>
            <a:ext cx="45988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Join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joinForm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joinPro,jsp</a:t>
            </a: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787774" y="5242866"/>
            <a:ext cx="468000" cy="46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6221631" y="5242866"/>
            <a:ext cx="468000" cy="46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1354790" y="5249201"/>
            <a:ext cx="45988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Member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member_info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member_list,jsp</a:t>
            </a: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 smtClean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member_delete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805331" y="5249201"/>
            <a:ext cx="45988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Modify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modifyForm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,jsp</a:t>
            </a:r>
            <a:r>
              <a:rPr lang="en-US" altLang="ko-KR" sz="1200" dirty="0" smtClean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(</a:t>
            </a:r>
            <a:r>
              <a:rPr lang="en-US" altLang="ko-KR" sz="1200" dirty="0" err="1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modifyPro,jsp</a:t>
            </a:r>
            <a:r>
              <a:rPr lang="en-US" altLang="ko-KR" sz="1200" dirty="0">
                <a:latin typeface="Noto Sans CJK KR Thin" panose="020B0200000000000000" pitchFamily="34" charset="-127"/>
                <a:ea typeface="Noto Sans CJK KR Thin" panose="020B0200000000000000" pitchFamily="34" charset="-127"/>
              </a:rPr>
              <a:t>)</a:t>
            </a:r>
            <a:endParaRPr lang="en-US" altLang="ko-KR" sz="1200" dirty="0">
              <a:latin typeface="Noto Sans CJK KR Thin" panose="020B0200000000000000" pitchFamily="34" charset="-127"/>
              <a:ea typeface="Noto Sans CJK KR Thin" panose="020B02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873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11968" y="375558"/>
            <a:ext cx="1819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MAIN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360" y="1144999"/>
            <a:ext cx="56412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설명</a:t>
            </a:r>
            <a:endParaRPr lang="en-US" altLang="ko-KR" sz="2400" dirty="0" smtClean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endParaRPr lang="en-US" altLang="ko-KR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MAIN</a:t>
            </a:r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페이지는 </a:t>
            </a:r>
            <a:r>
              <a:rPr lang="ko-KR" altLang="en-US" sz="2400" dirty="0" err="1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로그인을</a:t>
            </a:r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 하는 페이지다</a:t>
            </a:r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.</a:t>
            </a:r>
            <a:endParaRPr lang="ko-KR" altLang="en-US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954744" y="152321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92808" y="1637508"/>
            <a:ext cx="695268" cy="695268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rot="3497557">
            <a:off x="11671697" y="6307311"/>
            <a:ext cx="347634" cy="347634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497557">
            <a:off x="10940766" y="5655035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27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8613" y="375558"/>
            <a:ext cx="19864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LOGIN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0662" y="1144999"/>
            <a:ext cx="76706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설명</a:t>
            </a:r>
            <a:endParaRPr lang="en-US" altLang="ko-KR" sz="2400" dirty="0" smtClean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endParaRPr lang="en-US" altLang="ko-KR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MAIN</a:t>
            </a:r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페이지에서  </a:t>
            </a:r>
            <a:r>
              <a:rPr lang="ko-KR" altLang="en-US" sz="2400" dirty="0" err="1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로그인을</a:t>
            </a:r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 </a:t>
            </a:r>
            <a:r>
              <a:rPr lang="ko-KR" altLang="en-US" sz="2400" dirty="0" err="1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하수있는</a:t>
            </a:r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 페이지로 </a:t>
            </a:r>
            <a:r>
              <a:rPr lang="ko-KR" altLang="en-US" sz="2400" dirty="0" err="1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옴겨줌</a:t>
            </a:r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.</a:t>
            </a:r>
            <a:endParaRPr lang="ko-KR" altLang="en-US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954744" y="152321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92808" y="1637508"/>
            <a:ext cx="695268" cy="695268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rot="3497557">
            <a:off x="11671697" y="6307311"/>
            <a:ext cx="347634" cy="347634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497557">
            <a:off x="10940766" y="5655035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22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2095" y="375558"/>
            <a:ext cx="25394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LOGOUT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2660" y="1144999"/>
            <a:ext cx="38266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설명</a:t>
            </a:r>
            <a:endParaRPr lang="en-US" altLang="ko-KR" sz="2400" dirty="0" smtClean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endParaRPr lang="en-US" altLang="ko-KR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로그아웃을 하는 페이지다</a:t>
            </a:r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.</a:t>
            </a:r>
            <a:endParaRPr lang="ko-KR" altLang="en-US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954744" y="152321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92808" y="1637508"/>
            <a:ext cx="695268" cy="695268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rot="3497557">
            <a:off x="11671697" y="6307311"/>
            <a:ext cx="347634" cy="347634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497557">
            <a:off x="10940766" y="5655035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41812" y="375558"/>
            <a:ext cx="1560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JOIN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2660" y="1144999"/>
            <a:ext cx="38266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설명</a:t>
            </a:r>
            <a:endParaRPr lang="en-US" altLang="ko-KR" sz="2400" dirty="0" smtClean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endParaRPr lang="en-US" altLang="ko-KR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회원가입을 하는 페이지다</a:t>
            </a:r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.</a:t>
            </a:r>
            <a:endParaRPr lang="ko-KR" altLang="en-US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954744" y="152321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92808" y="1637508"/>
            <a:ext cx="695268" cy="695268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rot="3497557">
            <a:off x="11671697" y="6307311"/>
            <a:ext cx="347634" cy="347634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497557">
            <a:off x="10940766" y="5655035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1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5150" y="375558"/>
            <a:ext cx="26933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MEMBER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6338" y="1144999"/>
            <a:ext cx="92993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설명</a:t>
            </a:r>
            <a:endParaRPr lang="en-US" altLang="ko-KR" sz="2400" dirty="0" smtClean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endParaRPr lang="en-US" altLang="ko-KR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회원가입을 한 회원의 목록을 보고 회원 목록을 삭제하는 페이지다</a:t>
            </a:r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.</a:t>
            </a:r>
            <a:endParaRPr lang="ko-KR" altLang="en-US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954744" y="152321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92808" y="1637508"/>
            <a:ext cx="695268" cy="695268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rot="3497557">
            <a:off x="11671697" y="6307311"/>
            <a:ext cx="347634" cy="347634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497557">
            <a:off x="10940766" y="5655035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60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7361" y="375558"/>
            <a:ext cx="24689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400" b="1" dirty="0" smtClean="0">
                <a:latin typeface="Noto Sans CJK KR Black" panose="020B0A00000000000000" pitchFamily="34" charset="-127"/>
                <a:ea typeface="Noto Sans CJK KR Black" panose="020B0A00000000000000" pitchFamily="34" charset="-127"/>
              </a:rPr>
              <a:t>MODIFY</a:t>
            </a:r>
            <a:endParaRPr lang="ko-KR" altLang="en-US" sz="4400" b="1" dirty="0">
              <a:latin typeface="Noto Sans CJK KR Black" panose="020B0A00000000000000" pitchFamily="34" charset="-127"/>
              <a:ea typeface="Noto Sans CJK KR Black" panose="020B0A00000000000000" pitchFamily="34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5312" y="1144999"/>
            <a:ext cx="48413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설명</a:t>
            </a:r>
            <a:endParaRPr lang="en-US" altLang="ko-KR" sz="2400" dirty="0" smtClean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endParaRPr lang="en-US" altLang="ko-KR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  <a:p>
            <a:pPr algn="ctr"/>
            <a:r>
              <a:rPr lang="ko-KR" altLang="en-US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회원 정보를 변경해주는 페이지다</a:t>
            </a:r>
            <a:r>
              <a:rPr lang="en-US" altLang="ko-KR" sz="2400" dirty="0" smtClean="0">
                <a:latin typeface="Noto Sans CJK KR Light" panose="020B0300000000000000" pitchFamily="34" charset="-127"/>
                <a:ea typeface="Noto Sans CJK KR Light" panose="020B0300000000000000" pitchFamily="34" charset="-127"/>
              </a:rPr>
              <a:t>.</a:t>
            </a:r>
            <a:endParaRPr lang="ko-KR" altLang="en-US" sz="2400" dirty="0">
              <a:latin typeface="Noto Sans CJK KR Light" panose="020B0300000000000000" pitchFamily="34" charset="-127"/>
              <a:ea typeface="Noto Sans CJK KR Light" panose="020B0300000000000000" pitchFamily="34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954744" y="1523211"/>
            <a:ext cx="347634" cy="347634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92808" y="1637508"/>
            <a:ext cx="695268" cy="695268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 rot="3497557">
            <a:off x="11671697" y="6307311"/>
            <a:ext cx="347634" cy="347634"/>
          </a:xfrm>
          <a:prstGeom prst="ellipse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497557">
            <a:off x="10940766" y="5655035"/>
            <a:ext cx="695268" cy="695268"/>
          </a:xfrm>
          <a:prstGeom prst="ellips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96</Words>
  <Application>Microsoft Office PowerPoint</Application>
  <PresentationFormat>와이드스크린</PresentationFormat>
  <Paragraphs>46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Noto Sans CJK KR Black</vt:lpstr>
      <vt:lpstr>Noto Sans CJK KR Light</vt:lpstr>
      <vt:lpstr>Noto Sans CJK KR Thin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조경은</dc:creator>
  <cp:lastModifiedBy>Admin</cp:lastModifiedBy>
  <cp:revision>18</cp:revision>
  <dcterms:created xsi:type="dcterms:W3CDTF">2018-11-08T08:27:11Z</dcterms:created>
  <dcterms:modified xsi:type="dcterms:W3CDTF">2019-06-13T00:47:39Z</dcterms:modified>
</cp:coreProperties>
</file>